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3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4.xml" ContentType="application/vnd.openxmlformats-officedocument.them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5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6.xml" ContentType="application/vnd.openxmlformats-officedocument.theme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66" r:id="rId2"/>
    <p:sldMasterId id="2147483672" r:id="rId3"/>
    <p:sldMasterId id="2147483684" r:id="rId4"/>
    <p:sldMasterId id="2147483696" r:id="rId5"/>
    <p:sldMasterId id="2147483701" r:id="rId6"/>
    <p:sldMasterId id="2147483718" r:id="rId7"/>
  </p:sldMasterIdLst>
  <p:notesMasterIdLst>
    <p:notesMasterId r:id="rId18"/>
  </p:notesMasterIdLst>
  <p:handoutMasterIdLst>
    <p:handoutMasterId r:id="rId19"/>
  </p:handoutMasterIdLst>
  <p:sldIdLst>
    <p:sldId id="256" r:id="rId8"/>
    <p:sldId id="257" r:id="rId9"/>
    <p:sldId id="258" r:id="rId10"/>
    <p:sldId id="259" r:id="rId11"/>
    <p:sldId id="268" r:id="rId12"/>
    <p:sldId id="269" r:id="rId13"/>
    <p:sldId id="271" r:id="rId14"/>
    <p:sldId id="270" r:id="rId15"/>
    <p:sldId id="273" r:id="rId16"/>
    <p:sldId id="274" r:id="rId17"/>
  </p:sldIdLst>
  <p:sldSz cx="9144000" cy="6858000" type="screen4x3"/>
  <p:notesSz cx="9874250" cy="6797675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2880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F81BD"/>
    <a:srgbClr val="019901"/>
    <a:srgbClr val="FF0000"/>
    <a:srgbClr val="0000FF"/>
    <a:srgbClr val="E7D4E6"/>
    <a:srgbClr val="8EB4E3"/>
    <a:srgbClr val="E6E6E6"/>
    <a:srgbClr val="F5F5F5"/>
    <a:srgbClr val="ECECEC"/>
    <a:srgbClr val="C050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中等深淺樣式 2 - 輔色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D7B26C5-4107-4FEC-AEDC-1716B250A1EF}" styleName="淺色樣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中等深淺樣式 2 - 輔色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C2FFA5D-87B4-456A-9821-1D502468CF0F}" styleName="佈景主題樣式 1 - 輔色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012ECD-51FC-41F1-AA8D-1B2483CD663E}" styleName="淺色樣式 2 - 輔色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C89EF96-8CEA-46FF-86C4-4CE0E7609802}" styleName="淺色樣式 3 - 輔色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7E9639D4-E3E2-4D34-9284-5A2195B3D0D7}" styleName="淺色樣式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DF18680-E054-41AD-8BC1-D1AEF772440D}" styleName="中等深淺樣式 2 - 輔色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316" autoAdjust="0"/>
    <p:restoredTop sz="94128" autoAdjust="0"/>
  </p:normalViewPr>
  <p:slideViewPr>
    <p:cSldViewPr>
      <p:cViewPr varScale="1">
        <p:scale>
          <a:sx n="114" d="100"/>
          <a:sy n="114" d="100"/>
        </p:scale>
        <p:origin x="2122" y="91"/>
      </p:cViewPr>
      <p:guideLst>
        <p:guide pos="2880"/>
        <p:guide orient="horz" pos="216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1459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viewProps" Target="viewProps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tableStyles" Target="tableStyles.xml"/><Relationship Id="rId10" Type="http://schemas.openxmlformats.org/officeDocument/2006/relationships/slide" Target="slides/slide3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278842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5593123" y="0"/>
            <a:ext cx="4278842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9F37E1-976C-4D68-AAA1-E18BCAC423B3}" type="datetimeFigureOut">
              <a:rPr lang="zh-TW" altLang="en-US" smtClean="0"/>
              <a:t>2025/11/11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6456612"/>
            <a:ext cx="4278842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5593123" y="6456612"/>
            <a:ext cx="4278842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1BF533-2A2D-4D77-8B65-2DF21E0EF6B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138814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07T18:31:54.2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61 600 24575,'-2'-1'0,"0"1"0,0-1 0,0 0 0,1 0 0,-1 0 0,0 0 0,0 0 0,1 0 0,-1 0 0,1-1 0,-1 1 0,1-1 0,-1 1 0,1-1 0,0 1 0,0-1 0,0 0 0,0 0 0,0 1 0,0-1 0,-1-3 0,-14-43 0,11 23 0,2 0 0,1 0 0,1 0 0,3-46 0,0 4 0,-2 50 0,1 0 0,0 1 0,1-1 0,1 1 0,6-20 0,-6 26 0,1 0 0,1 0 0,-1 1 0,2 0 0,-1 0 0,1 0 0,1 0 0,0 1 0,9-10 0,-12 15 0,5-6 0,0 0 0,19-13 0,-24 19 0,0 1 0,1 0 0,-1 0 0,1 0 0,0 0 0,-1 1 0,1 0 0,0 0 0,0 0 0,7 0 0,-2 0 0,0 1 0,1 0 0,-1 1 0,0 0 0,1 0 0,-1 1 0,0 0 0,14 6 0,-20-6 0,0 0 0,0 0 0,0 1 0,0 0 0,-1-1 0,0 1 0,1 0 0,-1 1 0,0-1 0,0 0 0,-1 1 0,1 0 0,-1-1 0,1 1 0,-1 0 0,-1 0 0,1 1 0,0-1 0,-1 0 0,0 1 0,0-1 0,0 5 0,3 30 0,-2 0 0,-4 61 0,0-18 0,2 85-1365,0-151-5461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07T18:32:00.8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24575,'11'1'0,"0"0"0,0 1 0,15 4 0,26 3 0,40 0 0,42 2 0,-30-10 0,90-4 0,-192 3-105,0 0 0,0 0 0,0-1 0,0 1 0,0-1 0,0 1 0,0-1 0,0 0 0,0 0 0,-1 0 0,1 0 0,2-2 0,4-5-6721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07T18:32:05.1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83 120 24575,'-3'0'0,"-1"-3"0,-4-1 0,1-4 0,-3 1 0,1-2 0,2-3 0,-1-3 0,0-1 0,3-2 0,-2 2 0,0 5-8191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07T18:32:05.5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83 24575,'0'-3'0,"0"-5"0,0-3 0,3-1 0,1 0 0,0-2 0,3 1 0,-1 3-8191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07T18:32:06.2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31 24575,'3'0'0,"5"0"0,0-4 0,2 0 0,3 0 0,2-2 0,2-1 0,-2 1-8191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07T18:32:06.8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 24575,'3'0'0,"5"0"0,3 0 0,4 0 0,1 0 0,3 0 0,0 0 0,1 0 0,-1 0 0,0 0 0,1-3 0,-5-1-8191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07T18:32:19.3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1 24575,'2'108'0,"-4"121"0,-12-155-1365,11-58-5461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07T18:32:21.0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0 24575,'-1'31'0,"-7"40"0,3-40 0,0 42 0,4-55 0,-1 0 0,-4 21 0,2-20 0,1-1 0,0 20 0,4 186-1365,-1-208-5461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278842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5593123" y="0"/>
            <a:ext cx="4278842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765A04-DEC0-490E-BE54-AD23B90E8F9F}" type="datetimeFigureOut">
              <a:rPr lang="zh-TW" altLang="en-US" smtClean="0"/>
              <a:t>2025/11/11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3236913" y="509588"/>
            <a:ext cx="3400425" cy="25495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987425" y="3228896"/>
            <a:ext cx="7899400" cy="30589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6456612"/>
            <a:ext cx="4278842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5593123" y="6456612"/>
            <a:ext cx="4278842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90520D-9A8A-4E05-BB16-8C1AC1960EE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075696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90520D-9A8A-4E05-BB16-8C1AC1960EEA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497821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90520D-9A8A-4E05-BB16-8C1AC1960EEA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114257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08631F-B062-48FE-E6DA-9D9F509AA5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2EC1CA93-995F-0E5D-4217-E5D68845C7D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5AA98D8D-24A2-603F-9956-C7F2B33722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C436877-FB38-138B-357D-7F1C3EB947D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90520D-9A8A-4E05-BB16-8C1AC1960EEA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223845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8521E3-71C8-22F1-10D2-524556C7E5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75BAEB86-AA52-4CD1-9741-B51E51085F4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4FD939F5-1B19-652A-684B-C28F0FB68C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28E3FCE-7612-DDC6-7058-E52A4D50BB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90520D-9A8A-4E05-BB16-8C1AC1960EEA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889122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789D72-D1B4-88F4-A899-3C0477CE65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E01A3DD5-8331-1C41-87AD-5D403A3908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84194A95-11AC-C4E1-9794-112A1C17DA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ABF3E72-35BE-6705-E7FA-9DA56DD146D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90520D-9A8A-4E05-BB16-8C1AC1960EEA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916157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A4D807-C66E-F61F-3D8A-16DE1DC0A2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E72838E4-CAF8-0C74-F59F-B7DDB35368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35B477F8-13B4-569F-87D6-93C53D4302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0BF9832-5968-417F-8506-F01D8B14911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90520D-9A8A-4E05-BB16-8C1AC1960EEA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243638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D435AC-131E-F510-7CFF-BD1CF08783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47A8AFCA-CB66-D15C-ADA9-886220D5D44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CE525DEF-CB66-E53A-C8B5-38A98D34D7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73B2DF7-2A65-4E34-5B33-1874918FA3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90520D-9A8A-4E05-BB16-8C1AC1960EEA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903527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"/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6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7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4114800" y="6324600"/>
            <a:ext cx="4495800" cy="152400"/>
          </a:xfrm>
          <a:prstGeom prst="rect">
            <a:avLst/>
          </a:prstGeom>
          <a:gradFill rotWithShape="0">
            <a:gsLst>
              <a:gs pos="0">
                <a:srgbClr val="3333CC"/>
              </a:gs>
              <a:gs pos="100000">
                <a:srgbClr val="CCCC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pic>
        <p:nvPicPr>
          <p:cNvPr id="5" name="Picture 2" descr="Ntulogo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800" y="152400"/>
            <a:ext cx="1600200" cy="160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8"/>
          <p:cNvSpPr>
            <a:spLocks noChangeArrowheads="1"/>
          </p:cNvSpPr>
          <p:nvPr/>
        </p:nvSpPr>
        <p:spPr bwMode="auto">
          <a:xfrm>
            <a:off x="5562600" y="6172200"/>
            <a:ext cx="2860675" cy="46831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10" tIns="45706" rIns="91410" bIns="45706">
            <a:spAutoFit/>
          </a:bodyPr>
          <a:lstStyle/>
          <a:p>
            <a:pPr eaLnBrk="0" hangingPunct="0"/>
            <a:r>
              <a:rPr kumimoji="0" lang="en-US" altLang="zh-TW" sz="2400" i="1">
                <a:solidFill>
                  <a:srgbClr val="061244"/>
                </a:solidFill>
                <a:latin typeface="Arial Black" pitchFamily="34" charset="0"/>
              </a:rPr>
              <a:t>A</a:t>
            </a:r>
            <a:r>
              <a:rPr kumimoji="0" lang="en-US" altLang="zh-TW" sz="2400" i="1">
                <a:solidFill>
                  <a:srgbClr val="0A1D6E"/>
                </a:solidFill>
                <a:latin typeface="Arial Black" pitchFamily="34" charset="0"/>
              </a:rPr>
              <a:t>C</a:t>
            </a:r>
            <a:r>
              <a:rPr kumimoji="0" lang="en-US" altLang="zh-TW" sz="2400" i="1">
                <a:solidFill>
                  <a:srgbClr val="0E2898"/>
                </a:solidFill>
                <a:latin typeface="Arial Black" pitchFamily="34" charset="0"/>
              </a:rPr>
              <a:t>C</a:t>
            </a:r>
            <a:r>
              <a:rPr kumimoji="0" lang="en-US" altLang="zh-TW" sz="2400" i="1">
                <a:solidFill>
                  <a:srgbClr val="1234C2"/>
                </a:solidFill>
                <a:latin typeface="Arial Black" pitchFamily="34" charset="0"/>
              </a:rPr>
              <a:t>E</a:t>
            </a:r>
            <a:r>
              <a:rPr kumimoji="0" lang="en-US" altLang="zh-TW" sz="2400" i="1">
                <a:solidFill>
                  <a:srgbClr val="1840EA"/>
                </a:solidFill>
                <a:latin typeface="Arial Black" pitchFamily="34" charset="0"/>
              </a:rPr>
              <a:t>S</a:t>
            </a:r>
            <a:r>
              <a:rPr kumimoji="0" lang="en-US" altLang="zh-TW" sz="2400" i="1">
                <a:solidFill>
                  <a:srgbClr val="2349EB"/>
                </a:solidFill>
                <a:latin typeface="Arial Black" pitchFamily="34" charset="0"/>
              </a:rPr>
              <a:t>S </a:t>
            </a:r>
            <a:r>
              <a:rPr kumimoji="0" lang="en-US" altLang="zh-TW" sz="2400" i="1">
                <a:solidFill>
                  <a:srgbClr val="4767EF"/>
                </a:solidFill>
                <a:latin typeface="Arial Black" pitchFamily="34" charset="0"/>
              </a:rPr>
              <a:t>I</a:t>
            </a:r>
            <a:r>
              <a:rPr kumimoji="0" lang="en-US" altLang="zh-TW" sz="2400" i="1">
                <a:solidFill>
                  <a:srgbClr val="6781F1"/>
                </a:solidFill>
                <a:latin typeface="Arial Black" pitchFamily="34" charset="0"/>
              </a:rPr>
              <a:t>C</a:t>
            </a:r>
            <a:r>
              <a:rPr kumimoji="0" lang="en-US" altLang="zh-TW" sz="2400" i="1">
                <a:solidFill>
                  <a:srgbClr val="3558ED"/>
                </a:solidFill>
                <a:latin typeface="Arial Black" pitchFamily="34" charset="0"/>
              </a:rPr>
              <a:t> </a:t>
            </a:r>
            <a:r>
              <a:rPr kumimoji="0" lang="en-US" altLang="zh-TW" sz="2400" i="1">
                <a:solidFill>
                  <a:srgbClr val="869BF4"/>
                </a:solidFill>
                <a:latin typeface="Arial Black" pitchFamily="34" charset="0"/>
              </a:rPr>
              <a:t>L</a:t>
            </a:r>
            <a:r>
              <a:rPr kumimoji="0" lang="en-US" altLang="zh-TW" sz="2400" i="1">
                <a:solidFill>
                  <a:srgbClr val="A7B6F7"/>
                </a:solidFill>
                <a:latin typeface="Arial Black" pitchFamily="34" charset="0"/>
              </a:rPr>
              <a:t>A</a:t>
            </a:r>
            <a:r>
              <a:rPr kumimoji="0" lang="en-US" altLang="zh-TW" sz="2400" i="1">
                <a:solidFill>
                  <a:srgbClr val="CDD6FB"/>
                </a:solidFill>
                <a:latin typeface="Arial Black" pitchFamily="34" charset="0"/>
              </a:rPr>
              <a:t>B</a:t>
            </a:r>
          </a:p>
        </p:txBody>
      </p:sp>
      <p:sp>
        <p:nvSpPr>
          <p:cNvPr id="7" name="Text Box 9"/>
          <p:cNvSpPr txBox="1">
            <a:spLocks noChangeArrowheads="1"/>
          </p:cNvSpPr>
          <p:nvPr/>
        </p:nvSpPr>
        <p:spPr bwMode="auto">
          <a:xfrm>
            <a:off x="457200" y="381000"/>
            <a:ext cx="708660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1410" tIns="45706" rIns="91410" bIns="45706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37931725" indent="-37474525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algn="r">
              <a:spcBef>
                <a:spcPct val="50000"/>
              </a:spcBef>
              <a:defRPr/>
            </a:pPr>
            <a:r>
              <a:rPr kumimoji="0" lang="en-US" altLang="zh-TW" sz="1600" b="1" i="1" dirty="0">
                <a:solidFill>
                  <a:srgbClr val="303030"/>
                </a:solidFill>
                <a:cs typeface="Arial" pitchFamily="34" charset="0"/>
              </a:rPr>
              <a:t>Graduate Institute of Electronics Engineering, NTU</a:t>
            </a:r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2514600" y="762000"/>
            <a:ext cx="4953000" cy="115888"/>
          </a:xfrm>
          <a:prstGeom prst="rect">
            <a:avLst/>
          </a:prstGeom>
          <a:gradFill rotWithShape="0">
            <a:gsLst>
              <a:gs pos="0">
                <a:srgbClr val="3333CC"/>
              </a:gs>
              <a:gs pos="100000">
                <a:srgbClr val="CCCC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684213" y="3429000"/>
            <a:ext cx="7739062" cy="152400"/>
          </a:xfrm>
          <a:prstGeom prst="rect">
            <a:avLst/>
          </a:prstGeom>
          <a:gradFill rotWithShape="0">
            <a:gsLst>
              <a:gs pos="0">
                <a:srgbClr val="3333CC"/>
              </a:gs>
              <a:gs pos="100000">
                <a:srgbClr val="CCCC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40141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6" y="2133600"/>
            <a:ext cx="7772400" cy="1214438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401412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4068763"/>
            <a:ext cx="6400800" cy="1417637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10" name="Rectangle 10"/>
          <p:cNvSpPr>
            <a:spLocks noGrp="1" noChangeArrowheads="1"/>
          </p:cNvSpPr>
          <p:nvPr>
            <p:ph type="sldNum" sz="quarter" idx="10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10" tIns="45706" rIns="91410" bIns="45706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Arial" pitchFamily="34" charset="0"/>
                <a:ea typeface="新細明體" pitchFamily="18" charset="-120"/>
              </a:defRPr>
            </a:lvl1pPr>
          </a:lstStyle>
          <a:p>
            <a:fld id="{879D0262-E162-403E-858F-A7EB6D2690C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656033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414643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TW" altLang="en-US"/>
              <a:t>按一下以編輯母片副標題樣式</a:t>
            </a:r>
          </a:p>
        </p:txBody>
      </p:sp>
    </p:spTree>
    <p:extLst>
      <p:ext uri="{BB962C8B-B14F-4D97-AF65-F5344CB8AC3E}">
        <p14:creationId xmlns:p14="http://schemas.microsoft.com/office/powerpoint/2010/main" val="32241163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35262139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22205361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609600" y="1676400"/>
            <a:ext cx="3924300" cy="4800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86300" y="1676400"/>
            <a:ext cx="3925888" cy="4800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17461499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35730118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</p:spTree>
    <p:extLst>
      <p:ext uri="{BB962C8B-B14F-4D97-AF65-F5344CB8AC3E}">
        <p14:creationId xmlns:p14="http://schemas.microsoft.com/office/powerpoint/2010/main" val="376841108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8546222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117940990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TW" altLang="en-US" noProof="0"/>
              <a:t>按一下圖示以新增圖片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22479378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</p:txBody>
      </p:sp>
    </p:spTree>
    <p:extLst>
      <p:ext uri="{BB962C8B-B14F-4D97-AF65-F5344CB8AC3E}">
        <p14:creationId xmlns:p14="http://schemas.microsoft.com/office/powerpoint/2010/main" val="312782268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414380868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67500" y="762000"/>
            <a:ext cx="2095500" cy="5715000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381000" y="762000"/>
            <a:ext cx="6134100" cy="5715000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6373643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TW" altLang="en-US"/>
              <a:t>按一下以編輯母片副標題樣式</a:t>
            </a:r>
          </a:p>
        </p:txBody>
      </p:sp>
    </p:spTree>
    <p:extLst>
      <p:ext uri="{BB962C8B-B14F-4D97-AF65-F5344CB8AC3E}">
        <p14:creationId xmlns:p14="http://schemas.microsoft.com/office/powerpoint/2010/main" val="264730285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45110217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27385538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609600" y="1676400"/>
            <a:ext cx="3924300" cy="4800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86300" y="1676400"/>
            <a:ext cx="3925888" cy="4800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368000109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352843078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</p:spTree>
    <p:extLst>
      <p:ext uri="{BB962C8B-B14F-4D97-AF65-F5344CB8AC3E}">
        <p14:creationId xmlns:p14="http://schemas.microsoft.com/office/powerpoint/2010/main" val="180817038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4929245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26732248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381000" y="1676404"/>
            <a:ext cx="4152900" cy="4800600"/>
          </a:xfrm>
        </p:spPr>
        <p:txBody>
          <a:bodyPr/>
          <a:lstStyle>
            <a:lvl1pPr>
              <a:defRPr sz="2400"/>
            </a:lvl1pPr>
            <a:lvl2pPr marL="541338" indent="-284163">
              <a:defRPr sz="2000"/>
            </a:lvl2pPr>
            <a:lvl3pPr marL="717550" indent="-227013">
              <a:defRPr sz="1800"/>
            </a:lvl3pPr>
            <a:lvl4pPr marL="900113" indent="-227013">
              <a:defRPr sz="16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</p:txBody>
      </p:sp>
      <p:sp>
        <p:nvSpPr>
          <p:cNvPr id="5" name="內容版面配置區 2"/>
          <p:cNvSpPr>
            <a:spLocks noGrp="1"/>
          </p:cNvSpPr>
          <p:nvPr>
            <p:ph sz="half" idx="10"/>
          </p:nvPr>
        </p:nvSpPr>
        <p:spPr>
          <a:xfrm>
            <a:off x="4610100" y="1676400"/>
            <a:ext cx="4152900" cy="4800600"/>
          </a:xfrm>
        </p:spPr>
        <p:txBody>
          <a:bodyPr/>
          <a:lstStyle>
            <a:lvl1pPr>
              <a:defRPr sz="2400"/>
            </a:lvl1pPr>
            <a:lvl2pPr marL="541338" indent="-284163">
              <a:defRPr sz="2000"/>
            </a:lvl2pPr>
            <a:lvl3pPr marL="717550" indent="-227013">
              <a:defRPr sz="1800"/>
            </a:lvl3pPr>
            <a:lvl4pPr marL="900113" indent="-227013">
              <a:defRPr sz="16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</p:txBody>
      </p:sp>
    </p:spTree>
    <p:extLst>
      <p:ext uri="{BB962C8B-B14F-4D97-AF65-F5344CB8AC3E}">
        <p14:creationId xmlns:p14="http://schemas.microsoft.com/office/powerpoint/2010/main" val="78179542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210853363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335337101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67500" y="762000"/>
            <a:ext cx="2095500" cy="5715000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381000" y="762000"/>
            <a:ext cx="6134100" cy="5715000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68838650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ChangeArrowheads="1"/>
          </p:cNvSpPr>
          <p:nvPr/>
        </p:nvSpPr>
        <p:spPr bwMode="gray">
          <a:xfrm>
            <a:off x="457200" y="2362200"/>
            <a:ext cx="8226425" cy="28575"/>
          </a:xfrm>
          <a:prstGeom prst="rect">
            <a:avLst/>
          </a:prstGeom>
          <a:gradFill rotWithShape="0">
            <a:gsLst>
              <a:gs pos="0">
                <a:schemeClr val="tx1"/>
              </a:gs>
              <a:gs pos="50000">
                <a:srgbClr val="C0C0C0"/>
              </a:gs>
              <a:gs pos="100000">
                <a:schemeClr val="tx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zh-TW" altLang="zh-TW" sz="2400">
              <a:solidFill>
                <a:srgbClr val="000000"/>
              </a:solidFill>
              <a:latin typeface="Tahoma" pitchFamily="34" charset="0"/>
            </a:endParaRPr>
          </a:p>
        </p:txBody>
      </p:sp>
      <p:sp>
        <p:nvSpPr>
          <p:cNvPr id="42701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9906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42701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295400" y="3124200"/>
            <a:ext cx="6400800" cy="1752600"/>
          </a:xfrm>
        </p:spPr>
        <p:txBody>
          <a:bodyPr/>
          <a:lstStyle>
            <a:lvl1pPr marL="0" indent="0" algn="ctr">
              <a:buFont typeface="標楷體" pitchFamily="65" charset="-120"/>
              <a:buNone/>
              <a:defRPr/>
            </a:lvl1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804025" y="64008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kumimoji="0" sz="1200">
                <a:ea typeface="新細明體" pitchFamily="18" charset="-120"/>
              </a:defRPr>
            </a:lvl1pPr>
          </a:lstStyle>
          <a:p>
            <a:pPr>
              <a:defRPr/>
            </a:pPr>
            <a:fld id="{B7B1E775-0B96-40A8-8227-29B88E58C56A}" type="slidenum">
              <a:rPr lang="en-US" altLang="zh-TW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488" y="6292850"/>
            <a:ext cx="2146300" cy="56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35548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4082090" y="6326372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37B0E40-838E-44C8-8537-DA4C635197EA}" type="slidenum">
              <a:rPr lang="en-US" altLang="zh-TW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077122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0A355F5-F799-4671-9CB8-7FC2BDF19CF6}" type="slidenum">
              <a:rPr lang="en-US" altLang="zh-TW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812734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標題，1 個大物件與 2 個小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3400" y="152400"/>
            <a:ext cx="8070850" cy="68421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539750" y="981075"/>
            <a:ext cx="3990975" cy="5287963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quarter" idx="2"/>
          </p:nvPr>
        </p:nvSpPr>
        <p:spPr>
          <a:xfrm>
            <a:off x="4683125" y="981075"/>
            <a:ext cx="3992563" cy="25669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內容版面配置區 4"/>
          <p:cNvSpPr>
            <a:spLocks noGrp="1"/>
          </p:cNvSpPr>
          <p:nvPr>
            <p:ph sz="quarter" idx="3"/>
          </p:nvPr>
        </p:nvSpPr>
        <p:spPr>
          <a:xfrm>
            <a:off x="4683125" y="3700463"/>
            <a:ext cx="3992563" cy="2568575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D0B935-75A3-4F97-B8FE-48499DD033B5}" type="slidenum">
              <a:rPr lang="en-US" altLang="zh-TW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920552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Ntulogo3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7543800" y="152400"/>
            <a:ext cx="1600200" cy="1603375"/>
          </a:xfrm>
          <a:prstGeom prst="rect">
            <a:avLst/>
          </a:prstGeom>
          <a:noFill/>
        </p:spPr>
      </p:pic>
      <p:sp>
        <p:nvSpPr>
          <p:cNvPr id="4099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101" name="Rectangle 5"/>
          <p:cNvSpPr>
            <a:spLocks noChangeArrowheads="1"/>
          </p:cNvSpPr>
          <p:nvPr/>
        </p:nvSpPr>
        <p:spPr bwMode="auto">
          <a:xfrm>
            <a:off x="3048000" y="685800"/>
            <a:ext cx="4495800" cy="152400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accent2">
                  <a:gamma/>
                  <a:tint val="33725"/>
                  <a:invGamma/>
                </a:schemeClr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新細明體"/>
              <a:cs typeface="+mn-cs"/>
            </a:endParaRPr>
          </a:p>
        </p:txBody>
      </p:sp>
      <p:sp>
        <p:nvSpPr>
          <p:cNvPr id="4102" name="Rectangle 6"/>
          <p:cNvSpPr>
            <a:spLocks noChangeArrowheads="1"/>
          </p:cNvSpPr>
          <p:nvPr/>
        </p:nvSpPr>
        <p:spPr bwMode="auto">
          <a:xfrm>
            <a:off x="685800" y="3429000"/>
            <a:ext cx="4495800" cy="152400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accent2">
                  <a:gamma/>
                  <a:tint val="33725"/>
                  <a:invGamma/>
                </a:schemeClr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新細明體"/>
              <a:cs typeface="+mn-cs"/>
            </a:endParaRPr>
          </a:p>
        </p:txBody>
      </p:sp>
      <p:sp>
        <p:nvSpPr>
          <p:cNvPr id="4103" name="Rectangle 7"/>
          <p:cNvSpPr>
            <a:spLocks noChangeArrowheads="1"/>
          </p:cNvSpPr>
          <p:nvPr/>
        </p:nvSpPr>
        <p:spPr bwMode="auto">
          <a:xfrm>
            <a:off x="4114800" y="6324600"/>
            <a:ext cx="4495800" cy="152400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accent2">
                  <a:gamma/>
                  <a:tint val="33725"/>
                  <a:invGamma/>
                </a:schemeClr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新細明體"/>
              <a:cs typeface="+mn-cs"/>
            </a:endParaRPr>
          </a:p>
        </p:txBody>
      </p:sp>
      <p:sp>
        <p:nvSpPr>
          <p:cNvPr id="4104" name="Rectangle 8"/>
          <p:cNvSpPr>
            <a:spLocks noChangeArrowheads="1"/>
          </p:cNvSpPr>
          <p:nvPr/>
        </p:nvSpPr>
        <p:spPr bwMode="auto">
          <a:xfrm>
            <a:off x="5562600" y="6172200"/>
            <a:ext cx="2790825" cy="4572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1" u="none" strike="noStrike" kern="1200" cap="none" spc="0" normalizeH="0" baseline="0" noProof="0" dirty="0">
                <a:ln>
                  <a:noFill/>
                </a:ln>
                <a:solidFill>
                  <a:srgbClr val="061244"/>
                </a:solidFill>
                <a:effectLst/>
                <a:uLnTx/>
                <a:uFillTx/>
                <a:latin typeface="Arial Black" pitchFamily="34" charset="0"/>
                <a:ea typeface="新細明體"/>
                <a:cs typeface="+mn-cs"/>
              </a:rPr>
              <a:t>A</a:t>
            </a:r>
            <a:r>
              <a:rPr kumimoji="0" lang="en-US" altLang="zh-TW" sz="2400" b="0" i="1" u="none" strike="noStrike" kern="1200" cap="none" spc="0" normalizeH="0" baseline="0" noProof="0" dirty="0">
                <a:ln>
                  <a:noFill/>
                </a:ln>
                <a:solidFill>
                  <a:srgbClr val="0A1D6E"/>
                </a:solidFill>
                <a:effectLst/>
                <a:uLnTx/>
                <a:uFillTx/>
                <a:latin typeface="Arial Black" pitchFamily="34" charset="0"/>
                <a:ea typeface="新細明體"/>
                <a:cs typeface="+mn-cs"/>
              </a:rPr>
              <a:t>C</a:t>
            </a:r>
            <a:r>
              <a:rPr kumimoji="0" lang="en-US" altLang="zh-TW" sz="2400" b="0" i="1" u="none" strike="noStrike" kern="1200" cap="none" spc="0" normalizeH="0" baseline="0" noProof="0" dirty="0">
                <a:ln>
                  <a:noFill/>
                </a:ln>
                <a:solidFill>
                  <a:srgbClr val="0E2898"/>
                </a:solidFill>
                <a:effectLst/>
                <a:uLnTx/>
                <a:uFillTx/>
                <a:latin typeface="Arial Black" pitchFamily="34" charset="0"/>
                <a:ea typeface="新細明體"/>
                <a:cs typeface="+mn-cs"/>
              </a:rPr>
              <a:t>C</a:t>
            </a:r>
            <a:r>
              <a:rPr kumimoji="0" lang="en-US" altLang="zh-TW" sz="2400" b="0" i="1" u="none" strike="noStrike" kern="1200" cap="none" spc="0" normalizeH="0" baseline="0" noProof="0" dirty="0">
                <a:ln>
                  <a:noFill/>
                </a:ln>
                <a:solidFill>
                  <a:srgbClr val="1234C2"/>
                </a:solidFill>
                <a:effectLst/>
                <a:uLnTx/>
                <a:uFillTx/>
                <a:latin typeface="Arial Black" pitchFamily="34" charset="0"/>
                <a:ea typeface="新細明體"/>
                <a:cs typeface="+mn-cs"/>
              </a:rPr>
              <a:t>E</a:t>
            </a:r>
            <a:r>
              <a:rPr kumimoji="0" lang="en-US" altLang="zh-TW" sz="2400" b="0" i="1" u="none" strike="noStrike" kern="1200" cap="none" spc="0" normalizeH="0" baseline="0" noProof="0" dirty="0">
                <a:ln>
                  <a:noFill/>
                </a:ln>
                <a:solidFill>
                  <a:srgbClr val="1840EA"/>
                </a:solidFill>
                <a:effectLst/>
                <a:uLnTx/>
                <a:uFillTx/>
                <a:latin typeface="Arial Black" pitchFamily="34" charset="0"/>
                <a:ea typeface="新細明體"/>
                <a:cs typeface="+mn-cs"/>
              </a:rPr>
              <a:t>S</a:t>
            </a:r>
            <a:r>
              <a:rPr kumimoji="0" lang="en-US" altLang="zh-TW" sz="2400" b="0" i="1" u="none" strike="noStrike" kern="1200" cap="none" spc="0" normalizeH="0" baseline="0" noProof="0" dirty="0">
                <a:ln>
                  <a:noFill/>
                </a:ln>
                <a:solidFill>
                  <a:srgbClr val="2349EB"/>
                </a:solidFill>
                <a:effectLst/>
                <a:uLnTx/>
                <a:uFillTx/>
                <a:latin typeface="Arial Black" pitchFamily="34" charset="0"/>
                <a:ea typeface="新細明體"/>
                <a:cs typeface="+mn-cs"/>
              </a:rPr>
              <a:t>S </a:t>
            </a:r>
            <a:r>
              <a:rPr kumimoji="0" lang="en-US" altLang="zh-TW" sz="2400" b="0" i="1" u="none" strike="noStrike" kern="1200" cap="none" spc="0" normalizeH="0" baseline="0" noProof="0" dirty="0">
                <a:ln>
                  <a:noFill/>
                </a:ln>
                <a:solidFill>
                  <a:srgbClr val="4767EF"/>
                </a:solidFill>
                <a:effectLst/>
                <a:uLnTx/>
                <a:uFillTx/>
                <a:latin typeface="Arial Black" pitchFamily="34" charset="0"/>
                <a:ea typeface="新細明體"/>
                <a:cs typeface="+mn-cs"/>
              </a:rPr>
              <a:t>I</a:t>
            </a:r>
            <a:r>
              <a:rPr kumimoji="0" lang="en-US" altLang="zh-TW" sz="2400" b="0" i="1" u="none" strike="noStrike" kern="1200" cap="none" spc="0" normalizeH="0" baseline="0" noProof="0" dirty="0">
                <a:ln>
                  <a:noFill/>
                </a:ln>
                <a:solidFill>
                  <a:srgbClr val="6781F1"/>
                </a:solidFill>
                <a:effectLst/>
                <a:uLnTx/>
                <a:uFillTx/>
                <a:latin typeface="Arial Black" pitchFamily="34" charset="0"/>
                <a:ea typeface="新細明體"/>
                <a:cs typeface="+mn-cs"/>
              </a:rPr>
              <a:t>C</a:t>
            </a:r>
            <a:r>
              <a:rPr kumimoji="0" lang="en-US" altLang="zh-TW" sz="2400" b="0" i="1" u="none" strike="noStrike" kern="1200" cap="none" spc="0" normalizeH="0" baseline="0" noProof="0" dirty="0">
                <a:ln>
                  <a:noFill/>
                </a:ln>
                <a:solidFill>
                  <a:srgbClr val="3558ED"/>
                </a:solidFill>
                <a:effectLst/>
                <a:uLnTx/>
                <a:uFillTx/>
                <a:latin typeface="Arial Black" pitchFamily="34" charset="0"/>
                <a:ea typeface="新細明體"/>
                <a:cs typeface="+mn-cs"/>
              </a:rPr>
              <a:t> </a:t>
            </a:r>
            <a:r>
              <a:rPr kumimoji="0" lang="en-US" altLang="zh-TW" sz="2400" b="0" i="1" u="none" strike="noStrike" kern="1200" cap="none" spc="0" normalizeH="0" baseline="0" noProof="0" dirty="0">
                <a:ln>
                  <a:noFill/>
                </a:ln>
                <a:solidFill>
                  <a:srgbClr val="869BF4"/>
                </a:solidFill>
                <a:effectLst/>
                <a:uLnTx/>
                <a:uFillTx/>
                <a:latin typeface="Arial Black" pitchFamily="34" charset="0"/>
                <a:ea typeface="新細明體"/>
                <a:cs typeface="+mn-cs"/>
              </a:rPr>
              <a:t>L</a:t>
            </a:r>
            <a:r>
              <a:rPr kumimoji="0" lang="en-US" altLang="zh-TW" sz="2400" b="0" i="1" u="none" strike="noStrike" kern="1200" cap="none" spc="0" normalizeH="0" baseline="0" noProof="0" dirty="0">
                <a:ln>
                  <a:noFill/>
                </a:ln>
                <a:solidFill>
                  <a:srgbClr val="A7B6F7"/>
                </a:solidFill>
                <a:effectLst/>
                <a:uLnTx/>
                <a:uFillTx/>
                <a:latin typeface="Arial Black" pitchFamily="34" charset="0"/>
                <a:ea typeface="新細明體"/>
                <a:cs typeface="+mn-cs"/>
              </a:rPr>
              <a:t>A</a:t>
            </a:r>
            <a:r>
              <a:rPr kumimoji="0" lang="en-US" altLang="zh-TW" sz="2400" b="0" i="1" u="none" strike="noStrike" kern="1200" cap="none" spc="0" normalizeH="0" baseline="0" noProof="0" dirty="0">
                <a:ln>
                  <a:noFill/>
                </a:ln>
                <a:solidFill>
                  <a:srgbClr val="CDD6FB"/>
                </a:solidFill>
                <a:effectLst/>
                <a:uLnTx/>
                <a:uFillTx/>
                <a:latin typeface="Arial Black" pitchFamily="34" charset="0"/>
                <a:ea typeface="新細明體"/>
                <a:cs typeface="+mn-cs"/>
              </a:rPr>
              <a:t>B</a:t>
            </a:r>
          </a:p>
        </p:txBody>
      </p:sp>
      <p:sp>
        <p:nvSpPr>
          <p:cNvPr id="4105" name="Text Box 9"/>
          <p:cNvSpPr txBox="1">
            <a:spLocks noChangeArrowheads="1"/>
          </p:cNvSpPr>
          <p:nvPr/>
        </p:nvSpPr>
        <p:spPr bwMode="auto">
          <a:xfrm>
            <a:off x="457200" y="381000"/>
            <a:ext cx="708660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0" marR="0" lvl="0" indent="0" algn="r" defTabSz="914400" rtl="0" eaLnBrk="0" fontAlgn="auto" latinLnBrk="0" hangingPunct="0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1" i="1" u="none" strike="noStrike" kern="1200" cap="none" spc="0" normalizeH="0" baseline="0" noProof="0" dirty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Arial"/>
                <a:ea typeface="新細明體"/>
                <a:cs typeface="Arial" charset="0"/>
              </a:rPr>
              <a:t>Graduate Institute of Electronics Engineering, NTU</a:t>
            </a:r>
          </a:p>
        </p:txBody>
      </p:sp>
      <p:sp>
        <p:nvSpPr>
          <p:cNvPr id="4106" name="Rectangle 1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A55362-DAEE-40C4-8CB1-EA266F18E455}" type="slidenum">
              <a:rPr kumimoji="0" lang="zh-TW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新細明體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TW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新細明體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9944424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新細明體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4557546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新細明體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571978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5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5" y="2906719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050" indent="0">
              <a:buNone/>
              <a:defRPr sz="1800"/>
            </a:lvl2pPr>
            <a:lvl3pPr marL="914101" indent="0">
              <a:buNone/>
              <a:defRPr sz="1600"/>
            </a:lvl3pPr>
            <a:lvl4pPr marL="1371151" indent="0">
              <a:buNone/>
              <a:defRPr sz="1400"/>
            </a:lvl4pPr>
            <a:lvl5pPr marL="1828202" indent="0">
              <a:buNone/>
              <a:defRPr sz="1400"/>
            </a:lvl5pPr>
            <a:lvl6pPr marL="2285251" indent="0">
              <a:buNone/>
              <a:defRPr sz="1400"/>
            </a:lvl6pPr>
            <a:lvl7pPr marL="2742302" indent="0">
              <a:buNone/>
              <a:defRPr sz="1400"/>
            </a:lvl7pPr>
            <a:lvl8pPr marL="3199353" indent="0">
              <a:buNone/>
              <a:defRPr sz="1400"/>
            </a:lvl8pPr>
            <a:lvl9pPr marL="3656403" indent="0">
              <a:buNone/>
              <a:defRPr sz="14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116786740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684213" y="1844675"/>
            <a:ext cx="3810000" cy="4419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6613" y="1844675"/>
            <a:ext cx="3810000" cy="4419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新細明體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621516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頁尾版面配置區 6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新細明體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8663651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新細明體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485789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尾版面配置區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新細明體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5743873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新細明體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7981756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新細明體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9531066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新細明體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504213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515100" y="914400"/>
            <a:ext cx="1943100" cy="5349875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684213" y="914400"/>
            <a:ext cx="5678487" cy="5349875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新細明體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212682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標題，文字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85800" y="914400"/>
            <a:ext cx="7772400" cy="76200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1"/>
          </p:nvPr>
        </p:nvSpPr>
        <p:spPr>
          <a:xfrm>
            <a:off x="684213" y="1844675"/>
            <a:ext cx="3810000" cy="4419600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6613" y="1844675"/>
            <a:ext cx="3810000" cy="4419600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0"/>
          </p:nvPr>
        </p:nvSpPr>
        <p:spPr>
          <a:xfrm>
            <a:off x="395288" y="6453188"/>
            <a:ext cx="2895600" cy="238125"/>
          </a:xfrm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新細明體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0586035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標題，四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 sz="quarter"/>
          </p:nvPr>
        </p:nvSpPr>
        <p:spPr>
          <a:xfrm>
            <a:off x="685800" y="914400"/>
            <a:ext cx="7772400" cy="76200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>
          <a:xfrm>
            <a:off x="684213" y="1844675"/>
            <a:ext cx="3810000" cy="2133600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quarter" idx="2"/>
          </p:nvPr>
        </p:nvSpPr>
        <p:spPr>
          <a:xfrm>
            <a:off x="4646613" y="1844675"/>
            <a:ext cx="3810000" cy="2133600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內容版面配置區 4"/>
          <p:cNvSpPr>
            <a:spLocks noGrp="1"/>
          </p:cNvSpPr>
          <p:nvPr>
            <p:ph sz="quarter" idx="3"/>
          </p:nvPr>
        </p:nvSpPr>
        <p:spPr>
          <a:xfrm>
            <a:off x="684213" y="4130675"/>
            <a:ext cx="3810000" cy="2133600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6613" y="4130675"/>
            <a:ext cx="3810000" cy="2133600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頁尾版面配置區 6"/>
          <p:cNvSpPr>
            <a:spLocks noGrp="1"/>
          </p:cNvSpPr>
          <p:nvPr>
            <p:ph type="ftr" sz="quarter" idx="10"/>
          </p:nvPr>
        </p:nvSpPr>
        <p:spPr>
          <a:xfrm>
            <a:off x="395288" y="6453188"/>
            <a:ext cx="2895600" cy="238125"/>
          </a:xfrm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新細明體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127530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52634002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preserve="1">
  <p:cSld name="標題及文字在物件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85800" y="914400"/>
            <a:ext cx="7772400" cy="76200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1"/>
          </p:nvPr>
        </p:nvSpPr>
        <p:spPr>
          <a:xfrm>
            <a:off x="684213" y="1844675"/>
            <a:ext cx="7772400" cy="2133600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84213" y="4130675"/>
            <a:ext cx="7772400" cy="2133600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0"/>
          </p:nvPr>
        </p:nvSpPr>
        <p:spPr>
          <a:xfrm>
            <a:off x="395288" y="6453188"/>
            <a:ext cx="2895600" cy="238125"/>
          </a:xfrm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新細明體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7274563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標題及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85800" y="914400"/>
            <a:ext cx="7772400" cy="76200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表格版面配置區 2"/>
          <p:cNvSpPr>
            <a:spLocks noGrp="1"/>
          </p:cNvSpPr>
          <p:nvPr>
            <p:ph type="tbl" idx="1"/>
          </p:nvPr>
        </p:nvSpPr>
        <p:spPr>
          <a:xfrm>
            <a:off x="684213" y="1844675"/>
            <a:ext cx="7772400" cy="4419600"/>
          </a:xfrm>
        </p:spPr>
        <p:txBody>
          <a:bodyPr/>
          <a:lstStyle/>
          <a:p>
            <a:r>
              <a:rPr lang="zh-TW" altLang="en-US"/>
              <a:t>按一下圖示以新增表格</a:t>
            </a: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>
          <a:xfrm>
            <a:off x="395288" y="6453188"/>
            <a:ext cx="2895600" cy="238125"/>
          </a:xfrm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新細明體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6331321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標題，1 個大物件與 2 個小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85800" y="914400"/>
            <a:ext cx="7772400" cy="76200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684213" y="1844675"/>
            <a:ext cx="3810000" cy="4419600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quarter" idx="2"/>
          </p:nvPr>
        </p:nvSpPr>
        <p:spPr>
          <a:xfrm>
            <a:off x="4646613" y="1844675"/>
            <a:ext cx="3810000" cy="2133600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內容版面配置區 4"/>
          <p:cNvSpPr>
            <a:spLocks noGrp="1"/>
          </p:cNvSpPr>
          <p:nvPr>
            <p:ph sz="quarter" idx="3"/>
          </p:nvPr>
        </p:nvSpPr>
        <p:spPr>
          <a:xfrm>
            <a:off x="4646613" y="4130675"/>
            <a:ext cx="3810000" cy="2133600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0"/>
          </p:nvPr>
        </p:nvSpPr>
        <p:spPr>
          <a:xfrm>
            <a:off x="395288" y="6453188"/>
            <a:ext cx="2895600" cy="238125"/>
          </a:xfrm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新細明體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2141729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「台大校徽」的圖片搜尋結果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0" y="196022"/>
            <a:ext cx="1416496" cy="140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4114800" y="6324600"/>
            <a:ext cx="4495800" cy="152400"/>
          </a:xfrm>
          <a:prstGeom prst="rect">
            <a:avLst/>
          </a:prstGeom>
          <a:gradFill rotWithShape="0">
            <a:gsLst>
              <a:gs pos="0">
                <a:srgbClr val="3333CC"/>
              </a:gs>
              <a:gs pos="100000">
                <a:srgbClr val="CCCC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新細明體"/>
              <a:cs typeface="+mn-cs"/>
            </a:endParaRPr>
          </a:p>
        </p:txBody>
      </p:sp>
      <p:sp>
        <p:nvSpPr>
          <p:cNvPr id="6" name="Rectangle 8"/>
          <p:cNvSpPr>
            <a:spLocks noChangeArrowheads="1"/>
          </p:cNvSpPr>
          <p:nvPr/>
        </p:nvSpPr>
        <p:spPr bwMode="auto">
          <a:xfrm>
            <a:off x="5562600" y="6172200"/>
            <a:ext cx="2860675" cy="46831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10" tIns="45706" rIns="91410" bIns="45706">
            <a:spAutoFit/>
          </a:bodyPr>
          <a:lstStyle/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1" u="none" strike="noStrike" kern="1200" cap="none" spc="0" normalizeH="0" baseline="0" noProof="0">
                <a:ln>
                  <a:noFill/>
                </a:ln>
                <a:solidFill>
                  <a:srgbClr val="061244"/>
                </a:solidFill>
                <a:effectLst/>
                <a:uLnTx/>
                <a:uFillTx/>
                <a:latin typeface="Arial Black" pitchFamily="34" charset="0"/>
                <a:ea typeface="新細明體"/>
                <a:cs typeface="+mn-cs"/>
              </a:rPr>
              <a:t>A</a:t>
            </a:r>
            <a:r>
              <a:rPr kumimoji="0" lang="en-US" altLang="zh-TW" sz="2400" b="0" i="1" u="none" strike="noStrike" kern="1200" cap="none" spc="0" normalizeH="0" baseline="0" noProof="0">
                <a:ln>
                  <a:noFill/>
                </a:ln>
                <a:solidFill>
                  <a:srgbClr val="0A1D6E"/>
                </a:solidFill>
                <a:effectLst/>
                <a:uLnTx/>
                <a:uFillTx/>
                <a:latin typeface="Arial Black" pitchFamily="34" charset="0"/>
                <a:ea typeface="新細明體"/>
                <a:cs typeface="+mn-cs"/>
              </a:rPr>
              <a:t>C</a:t>
            </a:r>
            <a:r>
              <a:rPr kumimoji="0" lang="en-US" altLang="zh-TW" sz="2400" b="0" i="1" u="none" strike="noStrike" kern="1200" cap="none" spc="0" normalizeH="0" baseline="0" noProof="0">
                <a:ln>
                  <a:noFill/>
                </a:ln>
                <a:solidFill>
                  <a:srgbClr val="0E2898"/>
                </a:solidFill>
                <a:effectLst/>
                <a:uLnTx/>
                <a:uFillTx/>
                <a:latin typeface="Arial Black" pitchFamily="34" charset="0"/>
                <a:ea typeface="新細明體"/>
                <a:cs typeface="+mn-cs"/>
              </a:rPr>
              <a:t>C</a:t>
            </a:r>
            <a:r>
              <a:rPr kumimoji="0" lang="en-US" altLang="zh-TW" sz="2400" b="0" i="1" u="none" strike="noStrike" kern="1200" cap="none" spc="0" normalizeH="0" baseline="0" noProof="0">
                <a:ln>
                  <a:noFill/>
                </a:ln>
                <a:solidFill>
                  <a:srgbClr val="1234C2"/>
                </a:solidFill>
                <a:effectLst/>
                <a:uLnTx/>
                <a:uFillTx/>
                <a:latin typeface="Arial Black" pitchFamily="34" charset="0"/>
                <a:ea typeface="新細明體"/>
                <a:cs typeface="+mn-cs"/>
              </a:rPr>
              <a:t>E</a:t>
            </a:r>
            <a:r>
              <a:rPr kumimoji="0" lang="en-US" altLang="zh-TW" sz="2400" b="0" i="1" u="none" strike="noStrike" kern="1200" cap="none" spc="0" normalizeH="0" baseline="0" noProof="0">
                <a:ln>
                  <a:noFill/>
                </a:ln>
                <a:solidFill>
                  <a:srgbClr val="1840EA"/>
                </a:solidFill>
                <a:effectLst/>
                <a:uLnTx/>
                <a:uFillTx/>
                <a:latin typeface="Arial Black" pitchFamily="34" charset="0"/>
                <a:ea typeface="新細明體"/>
                <a:cs typeface="+mn-cs"/>
              </a:rPr>
              <a:t>S</a:t>
            </a:r>
            <a:r>
              <a:rPr kumimoji="0" lang="en-US" altLang="zh-TW" sz="2400" b="0" i="1" u="none" strike="noStrike" kern="1200" cap="none" spc="0" normalizeH="0" baseline="0" noProof="0">
                <a:ln>
                  <a:noFill/>
                </a:ln>
                <a:solidFill>
                  <a:srgbClr val="2349EB"/>
                </a:solidFill>
                <a:effectLst/>
                <a:uLnTx/>
                <a:uFillTx/>
                <a:latin typeface="Arial Black" pitchFamily="34" charset="0"/>
                <a:ea typeface="新細明體"/>
                <a:cs typeface="+mn-cs"/>
              </a:rPr>
              <a:t>S </a:t>
            </a:r>
            <a:r>
              <a:rPr kumimoji="0" lang="en-US" altLang="zh-TW" sz="2400" b="0" i="1" u="none" strike="noStrike" kern="1200" cap="none" spc="0" normalizeH="0" baseline="0" noProof="0">
                <a:ln>
                  <a:noFill/>
                </a:ln>
                <a:solidFill>
                  <a:srgbClr val="4767EF"/>
                </a:solidFill>
                <a:effectLst/>
                <a:uLnTx/>
                <a:uFillTx/>
                <a:latin typeface="Arial Black" pitchFamily="34" charset="0"/>
                <a:ea typeface="新細明體"/>
                <a:cs typeface="+mn-cs"/>
              </a:rPr>
              <a:t>I</a:t>
            </a:r>
            <a:r>
              <a:rPr kumimoji="0" lang="en-US" altLang="zh-TW" sz="2400" b="0" i="1" u="none" strike="noStrike" kern="1200" cap="none" spc="0" normalizeH="0" baseline="0" noProof="0">
                <a:ln>
                  <a:noFill/>
                </a:ln>
                <a:solidFill>
                  <a:srgbClr val="6781F1"/>
                </a:solidFill>
                <a:effectLst/>
                <a:uLnTx/>
                <a:uFillTx/>
                <a:latin typeface="Arial Black" pitchFamily="34" charset="0"/>
                <a:ea typeface="新細明體"/>
                <a:cs typeface="+mn-cs"/>
              </a:rPr>
              <a:t>C</a:t>
            </a:r>
            <a:r>
              <a:rPr kumimoji="0" lang="en-US" altLang="zh-TW" sz="2400" b="0" i="1" u="none" strike="noStrike" kern="1200" cap="none" spc="0" normalizeH="0" baseline="0" noProof="0">
                <a:ln>
                  <a:noFill/>
                </a:ln>
                <a:solidFill>
                  <a:srgbClr val="3558ED"/>
                </a:solidFill>
                <a:effectLst/>
                <a:uLnTx/>
                <a:uFillTx/>
                <a:latin typeface="Arial Black" pitchFamily="34" charset="0"/>
                <a:ea typeface="新細明體"/>
                <a:cs typeface="+mn-cs"/>
              </a:rPr>
              <a:t> </a:t>
            </a:r>
            <a:r>
              <a:rPr kumimoji="0" lang="en-US" altLang="zh-TW" sz="2400" b="0" i="1" u="none" strike="noStrike" kern="1200" cap="none" spc="0" normalizeH="0" baseline="0" noProof="0">
                <a:ln>
                  <a:noFill/>
                </a:ln>
                <a:solidFill>
                  <a:srgbClr val="869BF4"/>
                </a:solidFill>
                <a:effectLst/>
                <a:uLnTx/>
                <a:uFillTx/>
                <a:latin typeface="Arial Black" pitchFamily="34" charset="0"/>
                <a:ea typeface="新細明體"/>
                <a:cs typeface="+mn-cs"/>
              </a:rPr>
              <a:t>L</a:t>
            </a:r>
            <a:r>
              <a:rPr kumimoji="0" lang="en-US" altLang="zh-TW" sz="2400" b="0" i="1" u="none" strike="noStrike" kern="1200" cap="none" spc="0" normalizeH="0" baseline="0" noProof="0">
                <a:ln>
                  <a:noFill/>
                </a:ln>
                <a:solidFill>
                  <a:srgbClr val="A7B6F7"/>
                </a:solidFill>
                <a:effectLst/>
                <a:uLnTx/>
                <a:uFillTx/>
                <a:latin typeface="Arial Black" pitchFamily="34" charset="0"/>
                <a:ea typeface="新細明體"/>
                <a:cs typeface="+mn-cs"/>
              </a:rPr>
              <a:t>A</a:t>
            </a:r>
            <a:r>
              <a:rPr kumimoji="0" lang="en-US" altLang="zh-TW" sz="2400" b="0" i="1" u="none" strike="noStrike" kern="1200" cap="none" spc="0" normalizeH="0" baseline="0" noProof="0">
                <a:ln>
                  <a:noFill/>
                </a:ln>
                <a:solidFill>
                  <a:srgbClr val="CDD6FB"/>
                </a:solidFill>
                <a:effectLst/>
                <a:uLnTx/>
                <a:uFillTx/>
                <a:latin typeface="Arial Black" pitchFamily="34" charset="0"/>
                <a:ea typeface="新細明體"/>
                <a:cs typeface="+mn-cs"/>
              </a:rPr>
              <a:t>B</a:t>
            </a:r>
          </a:p>
        </p:txBody>
      </p:sp>
      <p:sp>
        <p:nvSpPr>
          <p:cNvPr id="7" name="Text Box 9"/>
          <p:cNvSpPr txBox="1">
            <a:spLocks noChangeArrowheads="1"/>
          </p:cNvSpPr>
          <p:nvPr/>
        </p:nvSpPr>
        <p:spPr bwMode="auto">
          <a:xfrm>
            <a:off x="457200" y="381000"/>
            <a:ext cx="708660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1410" tIns="45706" rIns="91410" bIns="45706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37931725" indent="-37474525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marL="0" marR="0" lvl="0" indent="0" algn="r" defTabSz="914400" rtl="0" eaLnBrk="0" fontAlgn="auto" latinLnBrk="0" hangingPunct="0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1" i="1" u="none" strike="noStrike" kern="1200" cap="none" spc="0" normalizeH="0" baseline="0" noProof="0" dirty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Arial" pitchFamily="34" charset="0"/>
                <a:ea typeface="新細明體" pitchFamily="18" charset="-120"/>
                <a:cs typeface="Arial" pitchFamily="34" charset="0"/>
              </a:rPr>
              <a:t>Graduate Institute of Electronics Engineering, NTU</a:t>
            </a:r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2514600" y="762000"/>
            <a:ext cx="4953000" cy="115888"/>
          </a:xfrm>
          <a:prstGeom prst="rect">
            <a:avLst/>
          </a:prstGeom>
          <a:gradFill rotWithShape="0">
            <a:gsLst>
              <a:gs pos="0">
                <a:srgbClr val="3333CC"/>
              </a:gs>
              <a:gs pos="100000">
                <a:srgbClr val="CCCC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新細明體"/>
              <a:cs typeface="+mn-cs"/>
            </a:endParaRPr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684213" y="3429000"/>
            <a:ext cx="7739062" cy="152400"/>
          </a:xfrm>
          <a:prstGeom prst="rect">
            <a:avLst/>
          </a:prstGeom>
          <a:gradFill rotWithShape="0">
            <a:gsLst>
              <a:gs pos="0">
                <a:srgbClr val="3333CC"/>
              </a:gs>
              <a:gs pos="100000">
                <a:srgbClr val="CCCC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新細明體"/>
              <a:cs typeface="+mn-cs"/>
            </a:endParaRPr>
          </a:p>
        </p:txBody>
      </p:sp>
      <p:sp>
        <p:nvSpPr>
          <p:cNvPr id="40141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6" y="2133600"/>
            <a:ext cx="7772400" cy="1214438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401412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4068763"/>
            <a:ext cx="6400800" cy="1417637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10" name="Rectangle 10"/>
          <p:cNvSpPr>
            <a:spLocks noGrp="1" noChangeArrowheads="1"/>
          </p:cNvSpPr>
          <p:nvPr>
            <p:ph type="sldNum" sz="quarter" idx="10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10" tIns="45706" rIns="91410" bIns="45706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Arial" pitchFamily="34" charset="0"/>
                <a:ea typeface="新細明體" pitchFamily="18" charset="-12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79D0262-E162-403E-858F-A7EB6D2690C2}" type="slidenum">
              <a:rPr kumimoji="0" lang="zh-TW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新細明體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TW" alt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8962741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</p:txBody>
      </p:sp>
    </p:spTree>
    <p:extLst>
      <p:ext uri="{BB962C8B-B14F-4D97-AF65-F5344CB8AC3E}">
        <p14:creationId xmlns:p14="http://schemas.microsoft.com/office/powerpoint/2010/main" val="772005555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381000" y="1676404"/>
            <a:ext cx="4152900" cy="4800600"/>
          </a:xfrm>
        </p:spPr>
        <p:txBody>
          <a:bodyPr/>
          <a:lstStyle>
            <a:lvl1pPr>
              <a:defRPr sz="2400"/>
            </a:lvl1pPr>
            <a:lvl2pPr marL="541338" indent="-284163">
              <a:defRPr sz="2000"/>
            </a:lvl2pPr>
            <a:lvl3pPr marL="717550" indent="-227013">
              <a:defRPr sz="1800"/>
            </a:lvl3pPr>
            <a:lvl4pPr marL="900113" indent="-227013">
              <a:defRPr sz="16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</p:txBody>
      </p:sp>
      <p:sp>
        <p:nvSpPr>
          <p:cNvPr id="5" name="內容版面配置區 2"/>
          <p:cNvSpPr>
            <a:spLocks noGrp="1"/>
          </p:cNvSpPr>
          <p:nvPr>
            <p:ph sz="half" idx="10"/>
          </p:nvPr>
        </p:nvSpPr>
        <p:spPr>
          <a:xfrm>
            <a:off x="4610100" y="1676400"/>
            <a:ext cx="4152900" cy="4800600"/>
          </a:xfrm>
        </p:spPr>
        <p:txBody>
          <a:bodyPr/>
          <a:lstStyle>
            <a:lvl1pPr>
              <a:defRPr sz="2400"/>
            </a:lvl1pPr>
            <a:lvl2pPr marL="541338" indent="-284163">
              <a:defRPr sz="2000"/>
            </a:lvl2pPr>
            <a:lvl3pPr marL="717550" indent="-227013">
              <a:defRPr sz="1800"/>
            </a:lvl3pPr>
            <a:lvl4pPr marL="900113" indent="-227013">
              <a:defRPr sz="16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</p:txBody>
      </p:sp>
    </p:spTree>
    <p:extLst>
      <p:ext uri="{BB962C8B-B14F-4D97-AF65-F5344CB8AC3E}">
        <p14:creationId xmlns:p14="http://schemas.microsoft.com/office/powerpoint/2010/main" val="1274959430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5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5" y="2906719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050" indent="0">
              <a:buNone/>
              <a:defRPr sz="1800"/>
            </a:lvl2pPr>
            <a:lvl3pPr marL="914101" indent="0">
              <a:buNone/>
              <a:defRPr sz="1600"/>
            </a:lvl3pPr>
            <a:lvl4pPr marL="1371151" indent="0">
              <a:buNone/>
              <a:defRPr sz="1400"/>
            </a:lvl4pPr>
            <a:lvl5pPr marL="1828202" indent="0">
              <a:buNone/>
              <a:defRPr sz="1400"/>
            </a:lvl5pPr>
            <a:lvl6pPr marL="2285251" indent="0">
              <a:buNone/>
              <a:defRPr sz="1400"/>
            </a:lvl6pPr>
            <a:lvl7pPr marL="2742302" indent="0">
              <a:buNone/>
              <a:defRPr sz="1400"/>
            </a:lvl7pPr>
            <a:lvl8pPr marL="3199353" indent="0">
              <a:buNone/>
              <a:defRPr sz="1400"/>
            </a:lvl8pPr>
            <a:lvl9pPr marL="3656403" indent="0">
              <a:buNone/>
              <a:defRPr sz="14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3808784416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28185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「台大校徽」的圖片搜尋結果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0" y="196022"/>
            <a:ext cx="1416496" cy="140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4114800" y="6324600"/>
            <a:ext cx="4495800" cy="152400"/>
          </a:xfrm>
          <a:prstGeom prst="rect">
            <a:avLst/>
          </a:prstGeom>
          <a:gradFill rotWithShape="0">
            <a:gsLst>
              <a:gs pos="0">
                <a:srgbClr val="3333CC"/>
              </a:gs>
              <a:gs pos="100000">
                <a:srgbClr val="CCCC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" name="Rectangle 8"/>
          <p:cNvSpPr>
            <a:spLocks noChangeArrowheads="1"/>
          </p:cNvSpPr>
          <p:nvPr/>
        </p:nvSpPr>
        <p:spPr bwMode="auto">
          <a:xfrm>
            <a:off x="5562600" y="6172200"/>
            <a:ext cx="2860675" cy="46831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10" tIns="45706" rIns="91410" bIns="45706">
            <a:spAutoFit/>
          </a:bodyPr>
          <a:lstStyle/>
          <a:p>
            <a:pPr eaLnBrk="0" hangingPunct="0"/>
            <a:r>
              <a:rPr kumimoji="0" lang="en-US" altLang="zh-TW" sz="2400" i="1">
                <a:solidFill>
                  <a:srgbClr val="061244"/>
                </a:solidFill>
                <a:latin typeface="Arial Black" pitchFamily="34" charset="0"/>
              </a:rPr>
              <a:t>A</a:t>
            </a:r>
            <a:r>
              <a:rPr kumimoji="0" lang="en-US" altLang="zh-TW" sz="2400" i="1">
                <a:solidFill>
                  <a:srgbClr val="0A1D6E"/>
                </a:solidFill>
                <a:latin typeface="Arial Black" pitchFamily="34" charset="0"/>
              </a:rPr>
              <a:t>C</a:t>
            </a:r>
            <a:r>
              <a:rPr kumimoji="0" lang="en-US" altLang="zh-TW" sz="2400" i="1">
                <a:solidFill>
                  <a:srgbClr val="0E2898"/>
                </a:solidFill>
                <a:latin typeface="Arial Black" pitchFamily="34" charset="0"/>
              </a:rPr>
              <a:t>C</a:t>
            </a:r>
            <a:r>
              <a:rPr kumimoji="0" lang="en-US" altLang="zh-TW" sz="2400" i="1">
                <a:solidFill>
                  <a:srgbClr val="1234C2"/>
                </a:solidFill>
                <a:latin typeface="Arial Black" pitchFamily="34" charset="0"/>
              </a:rPr>
              <a:t>E</a:t>
            </a:r>
            <a:r>
              <a:rPr kumimoji="0" lang="en-US" altLang="zh-TW" sz="2400" i="1">
                <a:solidFill>
                  <a:srgbClr val="1840EA"/>
                </a:solidFill>
                <a:latin typeface="Arial Black" pitchFamily="34" charset="0"/>
              </a:rPr>
              <a:t>S</a:t>
            </a:r>
            <a:r>
              <a:rPr kumimoji="0" lang="en-US" altLang="zh-TW" sz="2400" i="1">
                <a:solidFill>
                  <a:srgbClr val="2349EB"/>
                </a:solidFill>
                <a:latin typeface="Arial Black" pitchFamily="34" charset="0"/>
              </a:rPr>
              <a:t>S </a:t>
            </a:r>
            <a:r>
              <a:rPr kumimoji="0" lang="en-US" altLang="zh-TW" sz="2400" i="1">
                <a:solidFill>
                  <a:srgbClr val="4767EF"/>
                </a:solidFill>
                <a:latin typeface="Arial Black" pitchFamily="34" charset="0"/>
              </a:rPr>
              <a:t>I</a:t>
            </a:r>
            <a:r>
              <a:rPr kumimoji="0" lang="en-US" altLang="zh-TW" sz="2400" i="1">
                <a:solidFill>
                  <a:srgbClr val="6781F1"/>
                </a:solidFill>
                <a:latin typeface="Arial Black" pitchFamily="34" charset="0"/>
              </a:rPr>
              <a:t>C</a:t>
            </a:r>
            <a:r>
              <a:rPr kumimoji="0" lang="en-US" altLang="zh-TW" sz="2400" i="1">
                <a:solidFill>
                  <a:srgbClr val="3558ED"/>
                </a:solidFill>
                <a:latin typeface="Arial Black" pitchFamily="34" charset="0"/>
              </a:rPr>
              <a:t> </a:t>
            </a:r>
            <a:r>
              <a:rPr kumimoji="0" lang="en-US" altLang="zh-TW" sz="2400" i="1">
                <a:solidFill>
                  <a:srgbClr val="869BF4"/>
                </a:solidFill>
                <a:latin typeface="Arial Black" pitchFamily="34" charset="0"/>
              </a:rPr>
              <a:t>L</a:t>
            </a:r>
            <a:r>
              <a:rPr kumimoji="0" lang="en-US" altLang="zh-TW" sz="2400" i="1">
                <a:solidFill>
                  <a:srgbClr val="A7B6F7"/>
                </a:solidFill>
                <a:latin typeface="Arial Black" pitchFamily="34" charset="0"/>
              </a:rPr>
              <a:t>A</a:t>
            </a:r>
            <a:r>
              <a:rPr kumimoji="0" lang="en-US" altLang="zh-TW" sz="2400" i="1">
                <a:solidFill>
                  <a:srgbClr val="CDD6FB"/>
                </a:solidFill>
                <a:latin typeface="Arial Black" pitchFamily="34" charset="0"/>
              </a:rPr>
              <a:t>B</a:t>
            </a:r>
          </a:p>
        </p:txBody>
      </p:sp>
      <p:sp>
        <p:nvSpPr>
          <p:cNvPr id="7" name="Text Box 9"/>
          <p:cNvSpPr txBox="1">
            <a:spLocks noChangeArrowheads="1"/>
          </p:cNvSpPr>
          <p:nvPr/>
        </p:nvSpPr>
        <p:spPr bwMode="auto">
          <a:xfrm>
            <a:off x="457200" y="381000"/>
            <a:ext cx="708660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1410" tIns="45706" rIns="91410" bIns="45706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37931725" indent="-37474525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algn="r">
              <a:spcBef>
                <a:spcPct val="50000"/>
              </a:spcBef>
              <a:defRPr/>
            </a:pPr>
            <a:r>
              <a:rPr kumimoji="0" lang="en-US" altLang="zh-TW" sz="1600" b="1" i="1" dirty="0">
                <a:solidFill>
                  <a:srgbClr val="303030"/>
                </a:solidFill>
                <a:cs typeface="Arial" pitchFamily="34" charset="0"/>
              </a:rPr>
              <a:t>Graduate Institute of Electronics Engineering, NTU</a:t>
            </a:r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2514600" y="762000"/>
            <a:ext cx="4953000" cy="115888"/>
          </a:xfrm>
          <a:prstGeom prst="rect">
            <a:avLst/>
          </a:prstGeom>
          <a:gradFill rotWithShape="0">
            <a:gsLst>
              <a:gs pos="0">
                <a:srgbClr val="3333CC"/>
              </a:gs>
              <a:gs pos="100000">
                <a:srgbClr val="CCCC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684213" y="3429000"/>
            <a:ext cx="7739062" cy="152400"/>
          </a:xfrm>
          <a:prstGeom prst="rect">
            <a:avLst/>
          </a:prstGeom>
          <a:gradFill rotWithShape="0">
            <a:gsLst>
              <a:gs pos="0">
                <a:srgbClr val="3333CC"/>
              </a:gs>
              <a:gs pos="100000">
                <a:srgbClr val="CCCC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40141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6" y="2133600"/>
            <a:ext cx="7772400" cy="1214438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401412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4068763"/>
            <a:ext cx="6400800" cy="1417637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10" name="Rectangle 10"/>
          <p:cNvSpPr>
            <a:spLocks noGrp="1" noChangeArrowheads="1"/>
          </p:cNvSpPr>
          <p:nvPr>
            <p:ph type="sldNum" sz="quarter" idx="10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10" tIns="45706" rIns="91410" bIns="45706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Arial" pitchFamily="34" charset="0"/>
                <a:ea typeface="新細明體" pitchFamily="18" charset="-120"/>
              </a:defRPr>
            </a:lvl1pPr>
          </a:lstStyle>
          <a:p>
            <a:fld id="{879D0262-E162-403E-858F-A7EB6D2690C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15155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</p:txBody>
      </p:sp>
    </p:spTree>
    <p:extLst>
      <p:ext uri="{BB962C8B-B14F-4D97-AF65-F5344CB8AC3E}">
        <p14:creationId xmlns:p14="http://schemas.microsoft.com/office/powerpoint/2010/main" val="23494739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381000" y="1676404"/>
            <a:ext cx="4152900" cy="4800600"/>
          </a:xfrm>
        </p:spPr>
        <p:txBody>
          <a:bodyPr/>
          <a:lstStyle>
            <a:lvl1pPr>
              <a:defRPr sz="2400"/>
            </a:lvl1pPr>
            <a:lvl2pPr marL="541338" indent="-284163">
              <a:defRPr sz="2000"/>
            </a:lvl2pPr>
            <a:lvl3pPr marL="717550" indent="-227013">
              <a:defRPr sz="1800"/>
            </a:lvl3pPr>
            <a:lvl4pPr marL="900113" indent="-227013">
              <a:defRPr sz="16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</p:txBody>
      </p:sp>
      <p:sp>
        <p:nvSpPr>
          <p:cNvPr id="5" name="內容版面配置區 2"/>
          <p:cNvSpPr>
            <a:spLocks noGrp="1"/>
          </p:cNvSpPr>
          <p:nvPr>
            <p:ph sz="half" idx="10"/>
          </p:nvPr>
        </p:nvSpPr>
        <p:spPr>
          <a:xfrm>
            <a:off x="4610100" y="1676400"/>
            <a:ext cx="4152900" cy="4800600"/>
          </a:xfrm>
        </p:spPr>
        <p:txBody>
          <a:bodyPr/>
          <a:lstStyle>
            <a:lvl1pPr>
              <a:defRPr sz="2400"/>
            </a:lvl1pPr>
            <a:lvl2pPr marL="541338" indent="-284163">
              <a:defRPr sz="2000"/>
            </a:lvl2pPr>
            <a:lvl3pPr marL="717550" indent="-227013">
              <a:defRPr sz="1800"/>
            </a:lvl3pPr>
            <a:lvl4pPr marL="900113" indent="-227013">
              <a:defRPr sz="16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</p:txBody>
      </p:sp>
    </p:spTree>
    <p:extLst>
      <p:ext uri="{BB962C8B-B14F-4D97-AF65-F5344CB8AC3E}">
        <p14:creationId xmlns:p14="http://schemas.microsoft.com/office/powerpoint/2010/main" val="19425091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5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5" y="2906719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050" indent="0">
              <a:buNone/>
              <a:defRPr sz="1800"/>
            </a:lvl2pPr>
            <a:lvl3pPr marL="914101" indent="0">
              <a:buNone/>
              <a:defRPr sz="1600"/>
            </a:lvl3pPr>
            <a:lvl4pPr marL="1371151" indent="0">
              <a:buNone/>
              <a:defRPr sz="1400"/>
            </a:lvl4pPr>
            <a:lvl5pPr marL="1828202" indent="0">
              <a:buNone/>
              <a:defRPr sz="1400"/>
            </a:lvl5pPr>
            <a:lvl6pPr marL="2285251" indent="0">
              <a:buNone/>
              <a:defRPr sz="1400"/>
            </a:lvl6pPr>
            <a:lvl7pPr marL="2742302" indent="0">
              <a:buNone/>
              <a:defRPr sz="1400"/>
            </a:lvl7pPr>
            <a:lvl8pPr marL="3199353" indent="0">
              <a:buNone/>
              <a:defRPr sz="1400"/>
            </a:lvl8pPr>
            <a:lvl9pPr marL="3656403" indent="0">
              <a:buNone/>
              <a:defRPr sz="14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33073532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image" Target="../media/image5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8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6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31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Relationship Id="rId14" Type="http://schemas.openxmlformats.org/officeDocument/2006/relationships/image" Target="../media/image5.png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5.xml"/><Relationship Id="rId2" Type="http://schemas.openxmlformats.org/officeDocument/2006/relationships/slideLayout" Target="../slideLayouts/slideLayout34.xml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6.tif"/><Relationship Id="rId5" Type="http://schemas.openxmlformats.org/officeDocument/2006/relationships/theme" Target="../theme/theme5.xml"/><Relationship Id="rId4" Type="http://schemas.openxmlformats.org/officeDocument/2006/relationships/slideLayout" Target="../slideLayouts/slideLayout36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slideLayout" Target="../slideLayouts/slideLayout49.xml"/><Relationship Id="rId18" Type="http://schemas.openxmlformats.org/officeDocument/2006/relationships/image" Target="../media/image1.jpeg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17" Type="http://schemas.openxmlformats.org/officeDocument/2006/relationships/theme" Target="../theme/theme6.xml"/><Relationship Id="rId2" Type="http://schemas.openxmlformats.org/officeDocument/2006/relationships/slideLayout" Target="../slideLayouts/slideLayout38.xml"/><Relationship Id="rId16" Type="http://schemas.openxmlformats.org/officeDocument/2006/relationships/slideLayout" Target="../slideLayouts/slideLayout52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5" Type="http://schemas.openxmlformats.org/officeDocument/2006/relationships/slideLayout" Target="../slideLayouts/slideLayout51.xml"/><Relationship Id="rId10" Type="http://schemas.openxmlformats.org/officeDocument/2006/relationships/slideLayout" Target="../slideLayouts/slideLayout46.xml"/><Relationship Id="rId19" Type="http://schemas.openxmlformats.org/officeDocument/2006/relationships/image" Target="../media/image5.png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50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55.xml"/><Relationship Id="rId7" Type="http://schemas.openxmlformats.org/officeDocument/2006/relationships/image" Target="../media/image3.jpeg"/><Relationship Id="rId2" Type="http://schemas.openxmlformats.org/officeDocument/2006/relationships/slideLayout" Target="../slideLayouts/slideLayout54.xml"/><Relationship Id="rId1" Type="http://schemas.openxmlformats.org/officeDocument/2006/relationships/slideLayout" Target="../slideLayouts/slideLayout53.xml"/><Relationship Id="rId6" Type="http://schemas.openxmlformats.org/officeDocument/2006/relationships/theme" Target="../theme/theme7.xml"/><Relationship Id="rId5" Type="http://schemas.openxmlformats.org/officeDocument/2006/relationships/slideLayout" Target="../slideLayouts/slideLayout57.xml"/><Relationship Id="rId4" Type="http://schemas.openxmlformats.org/officeDocument/2006/relationships/slideLayout" Target="../slideLayouts/slideLayout5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387" name="Rectangle 3"/>
          <p:cNvSpPr>
            <a:spLocks noChangeArrowheads="1"/>
          </p:cNvSpPr>
          <p:nvPr/>
        </p:nvSpPr>
        <p:spPr bwMode="auto">
          <a:xfrm>
            <a:off x="381000" y="533400"/>
            <a:ext cx="7848600" cy="82550"/>
          </a:xfrm>
          <a:prstGeom prst="rect">
            <a:avLst/>
          </a:prstGeom>
          <a:gradFill rotWithShape="0">
            <a:gsLst>
              <a:gs pos="0">
                <a:srgbClr val="3333CC"/>
              </a:gs>
              <a:gs pos="100000">
                <a:srgbClr val="CCCC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400389" name="Text Box 5"/>
          <p:cNvSpPr txBox="1">
            <a:spLocks noChangeArrowheads="1"/>
          </p:cNvSpPr>
          <p:nvPr/>
        </p:nvSpPr>
        <p:spPr bwMode="auto">
          <a:xfrm>
            <a:off x="304800" y="136525"/>
            <a:ext cx="75438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1410" tIns="45706" rIns="91410" bIns="45706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37931725" indent="-37474525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kumimoji="0" lang="en-US" altLang="zh-TW" sz="2000" i="1">
                <a:solidFill>
                  <a:srgbClr val="061244"/>
                </a:solidFill>
                <a:latin typeface="Arial Black" pitchFamily="34" charset="0"/>
              </a:rPr>
              <a:t>A</a:t>
            </a:r>
            <a:r>
              <a:rPr kumimoji="0" lang="en-US" altLang="zh-TW" sz="2000" i="1">
                <a:solidFill>
                  <a:srgbClr val="0A1D6E"/>
                </a:solidFill>
                <a:latin typeface="Arial Black" pitchFamily="34" charset="0"/>
              </a:rPr>
              <a:t>C</a:t>
            </a:r>
            <a:r>
              <a:rPr kumimoji="0" lang="en-US" altLang="zh-TW" sz="2000" i="1">
                <a:solidFill>
                  <a:srgbClr val="0E2898"/>
                </a:solidFill>
                <a:latin typeface="Arial Black" pitchFamily="34" charset="0"/>
              </a:rPr>
              <a:t>C</a:t>
            </a:r>
            <a:r>
              <a:rPr kumimoji="0" lang="en-US" altLang="zh-TW" sz="2000" i="1">
                <a:solidFill>
                  <a:srgbClr val="1234C2"/>
                </a:solidFill>
                <a:latin typeface="Arial Black" pitchFamily="34" charset="0"/>
              </a:rPr>
              <a:t>E</a:t>
            </a:r>
            <a:r>
              <a:rPr kumimoji="0" lang="en-US" altLang="zh-TW" sz="2000" i="1">
                <a:solidFill>
                  <a:srgbClr val="1840EA"/>
                </a:solidFill>
                <a:latin typeface="Arial Black" pitchFamily="34" charset="0"/>
              </a:rPr>
              <a:t>S</a:t>
            </a:r>
            <a:r>
              <a:rPr kumimoji="0" lang="en-US" altLang="zh-TW" sz="2000" i="1">
                <a:solidFill>
                  <a:srgbClr val="2349EB"/>
                </a:solidFill>
                <a:latin typeface="Arial Black" pitchFamily="34" charset="0"/>
              </a:rPr>
              <a:t>S </a:t>
            </a:r>
            <a:r>
              <a:rPr kumimoji="0" lang="en-US" altLang="zh-TW" sz="2000" i="1">
                <a:solidFill>
                  <a:srgbClr val="4767EF"/>
                </a:solidFill>
                <a:latin typeface="Arial Black" pitchFamily="34" charset="0"/>
              </a:rPr>
              <a:t>I</a:t>
            </a:r>
            <a:r>
              <a:rPr kumimoji="0" lang="en-US" altLang="zh-TW" sz="2000" i="1">
                <a:solidFill>
                  <a:srgbClr val="6781F1"/>
                </a:solidFill>
                <a:latin typeface="Arial Black" pitchFamily="34" charset="0"/>
              </a:rPr>
              <a:t>C</a:t>
            </a:r>
            <a:r>
              <a:rPr kumimoji="0" lang="en-US" altLang="zh-TW" sz="2000" i="1">
                <a:solidFill>
                  <a:srgbClr val="3558ED"/>
                </a:solidFill>
                <a:latin typeface="Arial Black" pitchFamily="34" charset="0"/>
              </a:rPr>
              <a:t> </a:t>
            </a:r>
            <a:r>
              <a:rPr kumimoji="0" lang="en-US" altLang="zh-TW" sz="2000" i="1">
                <a:solidFill>
                  <a:srgbClr val="869BF4"/>
                </a:solidFill>
                <a:latin typeface="Arial Black" pitchFamily="34" charset="0"/>
              </a:rPr>
              <a:t>L</a:t>
            </a:r>
            <a:r>
              <a:rPr kumimoji="0" lang="en-US" altLang="zh-TW" sz="2000" i="1">
                <a:solidFill>
                  <a:srgbClr val="A7B6F7"/>
                </a:solidFill>
                <a:latin typeface="Arial Black" pitchFamily="34" charset="0"/>
              </a:rPr>
              <a:t>A</a:t>
            </a:r>
            <a:r>
              <a:rPr kumimoji="0" lang="en-US" altLang="zh-TW" sz="2000" i="1">
                <a:solidFill>
                  <a:srgbClr val="CDD6FB"/>
                </a:solidFill>
                <a:latin typeface="Arial Black" pitchFamily="34" charset="0"/>
              </a:rPr>
              <a:t>B</a:t>
            </a:r>
            <a:r>
              <a:rPr kumimoji="0" lang="en-US" altLang="zh-TW" sz="2000" i="1">
                <a:latin typeface="Arial Black" pitchFamily="34" charset="0"/>
              </a:rPr>
              <a:t>               </a:t>
            </a:r>
            <a:r>
              <a:rPr kumimoji="0" lang="en-US" altLang="zh-TW" sz="1200" i="1">
                <a:latin typeface="Arial Black" pitchFamily="34" charset="0"/>
              </a:rPr>
              <a:t> </a:t>
            </a:r>
            <a:r>
              <a:rPr kumimoji="0" lang="en-US" altLang="zh-TW" sz="1200" b="1" i="1">
                <a:solidFill>
                  <a:srgbClr val="303030"/>
                </a:solidFill>
                <a:cs typeface="Arial" pitchFamily="34" charset="0"/>
              </a:rPr>
              <a:t>Graduate Institute of Electronics Engineering, NTU</a:t>
            </a:r>
          </a:p>
        </p:txBody>
      </p:sp>
      <p:pic>
        <p:nvPicPr>
          <p:cNvPr id="1028" name="Picture 6" descr="Ntulogo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8338" y="0"/>
            <a:ext cx="779462" cy="760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0391" name="Rectangle 7"/>
          <p:cNvSpPr>
            <a:spLocks noGrp="1" noChangeArrowheads="1"/>
          </p:cNvSpPr>
          <p:nvPr>
            <p:ph type="title"/>
          </p:nvPr>
        </p:nvSpPr>
        <p:spPr bwMode="auto">
          <a:xfrm>
            <a:off x="381000" y="762000"/>
            <a:ext cx="83820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0" tIns="45706" rIns="91410" bIns="45706" numCol="1" anchor="ctr" anchorCtr="0" compatLnSpc="1">
            <a:prstTxWarp prst="textNoShape">
              <a:avLst/>
            </a:prstTxWarp>
          </a:bodyPr>
          <a:lstStyle/>
          <a:p>
            <a:pPr lvl="0"/>
            <a:endParaRPr lang="zh-TW" altLang="zh-TW" dirty="0"/>
          </a:p>
        </p:txBody>
      </p:sp>
      <p:sp>
        <p:nvSpPr>
          <p:cNvPr id="1030" name="Rectangle 8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1676400"/>
            <a:ext cx="8382000" cy="48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10" tIns="45706" rIns="91410" bIns="4570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  <a:endParaRPr lang="en-US" altLang="zh-TW"/>
          </a:p>
          <a:p>
            <a:pPr lvl="3"/>
            <a:r>
              <a:rPr lang="zh-TW" altLang="en-US"/>
              <a:t>第四層</a:t>
            </a:r>
          </a:p>
        </p:txBody>
      </p:sp>
      <p:sp>
        <p:nvSpPr>
          <p:cNvPr id="1031" name="Rectangle 9"/>
          <p:cNvSpPr>
            <a:spLocks noChangeArrowheads="1"/>
          </p:cNvSpPr>
          <p:nvPr/>
        </p:nvSpPr>
        <p:spPr bwMode="auto">
          <a:xfrm>
            <a:off x="8545513" y="6519863"/>
            <a:ext cx="51911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10" tIns="45706" rIns="91410" bIns="45706">
            <a:spAutoFit/>
          </a:bodyPr>
          <a:lstStyle/>
          <a:p>
            <a:pPr eaLnBrk="0" hangingPunct="0"/>
            <a:r>
              <a:rPr lang="en-US" altLang="zh-TW" sz="1400" b="1"/>
              <a:t>P</a:t>
            </a:r>
            <a:fld id="{E0FF8C92-A794-40BC-BAC1-2D3349E2F883}" type="slidenum">
              <a:rPr lang="en-US" altLang="zh-TW" sz="1400" b="1"/>
              <a:pPr eaLnBrk="0" hangingPunct="0"/>
              <a:t>‹#›</a:t>
            </a:fld>
            <a:endParaRPr lang="en-US" altLang="zh-TW" sz="1400" b="1"/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381000" y="6629400"/>
            <a:ext cx="8070850" cy="82550"/>
          </a:xfrm>
          <a:prstGeom prst="rect">
            <a:avLst/>
          </a:prstGeom>
          <a:gradFill rotWithShape="0">
            <a:gsLst>
              <a:gs pos="0">
                <a:srgbClr val="3333CC"/>
              </a:gs>
              <a:gs pos="100000">
                <a:srgbClr val="CCCC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kumimoji="1" sz="36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" pitchFamily="34" charset="0"/>
          <a:ea typeface="標楷體" pitchFamily="65" charset="-120"/>
          <a:cs typeface="新細明體" charset="-12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kumimoji="1" sz="36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標楷體" pitchFamily="65" charset="-120"/>
          <a:cs typeface="新細明體" charset="-12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kumimoji="1" sz="36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標楷體" pitchFamily="65" charset="-120"/>
          <a:cs typeface="新細明體" charset="-12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kumimoji="1" sz="36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標楷體" pitchFamily="65" charset="-120"/>
          <a:cs typeface="新細明體" charset="-12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kumimoji="1" sz="36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標楷體" pitchFamily="65" charset="-120"/>
          <a:cs typeface="新細明體" charset="-120"/>
        </a:defRPr>
      </a:lvl5pPr>
      <a:lvl6pPr marL="457050" algn="ctr" rtl="0" eaLnBrk="1" fontAlgn="base" hangingPunct="1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新細明體" charset="-120"/>
        </a:defRPr>
      </a:lvl6pPr>
      <a:lvl7pPr marL="914101" algn="ctr" rtl="0" eaLnBrk="1" fontAlgn="base" hangingPunct="1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新細明體" charset="-120"/>
        </a:defRPr>
      </a:lvl7pPr>
      <a:lvl8pPr marL="1371151" algn="ctr" rtl="0" eaLnBrk="1" fontAlgn="base" hangingPunct="1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新細明體" charset="-120"/>
        </a:defRPr>
      </a:lvl8pPr>
      <a:lvl9pPr marL="1828202" algn="ctr" rtl="0" eaLnBrk="1" fontAlgn="base" hangingPunct="1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新細明體" charset="-120"/>
        </a:defRPr>
      </a:lvl9pPr>
    </p:titleStyle>
    <p:bodyStyle>
      <a:lvl1pPr marL="341313" indent="-341313" algn="l" rtl="0" eaLnBrk="1" fontAlgn="base" hangingPunct="1">
        <a:spcBef>
          <a:spcPct val="20000"/>
        </a:spcBef>
        <a:spcAft>
          <a:spcPct val="0"/>
        </a:spcAft>
        <a:buClr>
          <a:srgbClr val="3333CC"/>
        </a:buClr>
        <a:buFont typeface="Wingdings" pitchFamily="2" charset="2"/>
        <a:buChar char="v"/>
        <a:defRPr kumimoji="1" sz="2400">
          <a:solidFill>
            <a:schemeClr val="tx1"/>
          </a:solidFill>
          <a:latin typeface="+mj-lt"/>
          <a:ea typeface="標楷體" pitchFamily="65" charset="-120"/>
          <a:cs typeface="標楷體" pitchFamily="65" charset="-120"/>
        </a:defRPr>
      </a:lvl1pPr>
      <a:lvl2pPr marL="625475" indent="-284163" algn="l" rtl="0" eaLnBrk="1" fontAlgn="base" hangingPunct="1">
        <a:spcBef>
          <a:spcPct val="20000"/>
        </a:spcBef>
        <a:spcAft>
          <a:spcPct val="0"/>
        </a:spcAft>
        <a:buClr>
          <a:srgbClr val="FF0000"/>
        </a:buClr>
        <a:buFont typeface="Wingdings" pitchFamily="2" charset="2"/>
        <a:buChar char="v"/>
        <a:defRPr kumimoji="1" sz="2000">
          <a:solidFill>
            <a:schemeClr val="tx1"/>
          </a:solidFill>
          <a:latin typeface="+mj-lt"/>
          <a:ea typeface="標楷體" pitchFamily="65" charset="-120"/>
          <a:cs typeface="標楷體" pitchFamily="65" charset="-120"/>
        </a:defRPr>
      </a:lvl2pPr>
      <a:lvl3pPr marL="900113" indent="-227013" algn="l" rtl="0" eaLnBrk="1" fontAlgn="base" hangingPunct="1">
        <a:spcBef>
          <a:spcPct val="20000"/>
        </a:spcBef>
        <a:spcAft>
          <a:spcPct val="0"/>
        </a:spcAft>
        <a:buClr>
          <a:srgbClr val="8064A2"/>
        </a:buClr>
        <a:buFont typeface="Wingdings" pitchFamily="2" charset="2"/>
        <a:buChar char="Ø"/>
        <a:defRPr kumimoji="1">
          <a:solidFill>
            <a:schemeClr val="tx1"/>
          </a:solidFill>
          <a:latin typeface="+mj-lt"/>
          <a:ea typeface="標楷體" pitchFamily="65" charset="-120"/>
          <a:cs typeface="標楷體" pitchFamily="65" charset="-120"/>
        </a:defRPr>
      </a:lvl3pPr>
      <a:lvl4pPr marL="1160463" indent="-227013" algn="l" rtl="0" eaLnBrk="1" fontAlgn="base" hangingPunct="1">
        <a:spcBef>
          <a:spcPct val="20000"/>
        </a:spcBef>
        <a:spcAft>
          <a:spcPct val="0"/>
        </a:spcAft>
        <a:buClr>
          <a:srgbClr val="9BBB59"/>
        </a:buClr>
        <a:buFont typeface="Wingdings" pitchFamily="2" charset="2"/>
        <a:buChar char="Ø"/>
        <a:defRPr kumimoji="1" sz="1600">
          <a:solidFill>
            <a:schemeClr val="tx1"/>
          </a:solidFill>
          <a:latin typeface="+mj-lt"/>
          <a:ea typeface="標楷體" pitchFamily="65" charset="-120"/>
          <a:cs typeface="標楷體" pitchFamily="65" charset="-120"/>
        </a:defRPr>
      </a:lvl4pPr>
      <a:lvl5pPr marL="1433513" indent="-227013" algn="l" rtl="0" eaLnBrk="1" fontAlgn="base" hangingPunct="1">
        <a:spcBef>
          <a:spcPct val="20000"/>
        </a:spcBef>
        <a:spcAft>
          <a:spcPct val="0"/>
        </a:spcAft>
        <a:buClr>
          <a:srgbClr val="FFCC66"/>
        </a:buClr>
        <a:buFont typeface="Wingdings" pitchFamily="2" charset="2"/>
        <a:buBlip>
          <a:blip r:embed="rId8"/>
        </a:buBlip>
        <a:defRPr kumimoji="1" sz="1600">
          <a:solidFill>
            <a:schemeClr val="tx1"/>
          </a:solidFill>
          <a:latin typeface="+mn-lt"/>
          <a:ea typeface="+mn-ea"/>
          <a:cs typeface="新細明體" charset="-120"/>
        </a:defRPr>
      </a:lvl5pPr>
      <a:lvl6pPr marL="2513776" indent="-228524" algn="l" rtl="0" eaLnBrk="1" fontAlgn="base" hangingPunct="1">
        <a:spcBef>
          <a:spcPct val="20000"/>
        </a:spcBef>
        <a:spcAft>
          <a:spcPct val="0"/>
        </a:spcAft>
        <a:buClr>
          <a:srgbClr val="FFCC66"/>
        </a:buClr>
        <a:buFont typeface="Wingdings" pitchFamily="2" charset="2"/>
        <a:buBlip>
          <a:blip r:embed="rId8"/>
        </a:buBlip>
        <a:defRPr kumimoji="1" sz="1600">
          <a:solidFill>
            <a:schemeClr val="tx1"/>
          </a:solidFill>
          <a:latin typeface="+mn-lt"/>
          <a:ea typeface="+mn-ea"/>
        </a:defRPr>
      </a:lvl6pPr>
      <a:lvl7pPr marL="2970828" indent="-228524" algn="l" rtl="0" eaLnBrk="1" fontAlgn="base" hangingPunct="1">
        <a:spcBef>
          <a:spcPct val="20000"/>
        </a:spcBef>
        <a:spcAft>
          <a:spcPct val="0"/>
        </a:spcAft>
        <a:buClr>
          <a:srgbClr val="FFCC66"/>
        </a:buClr>
        <a:buFont typeface="Wingdings" pitchFamily="2" charset="2"/>
        <a:buBlip>
          <a:blip r:embed="rId8"/>
        </a:buBlip>
        <a:defRPr kumimoji="1" sz="1600">
          <a:solidFill>
            <a:schemeClr val="tx1"/>
          </a:solidFill>
          <a:latin typeface="+mn-lt"/>
          <a:ea typeface="+mn-ea"/>
        </a:defRPr>
      </a:lvl7pPr>
      <a:lvl8pPr marL="3427878" indent="-228524" algn="l" rtl="0" eaLnBrk="1" fontAlgn="base" hangingPunct="1">
        <a:spcBef>
          <a:spcPct val="20000"/>
        </a:spcBef>
        <a:spcAft>
          <a:spcPct val="0"/>
        </a:spcAft>
        <a:buClr>
          <a:srgbClr val="FFCC66"/>
        </a:buClr>
        <a:buFont typeface="Wingdings" pitchFamily="2" charset="2"/>
        <a:buBlip>
          <a:blip r:embed="rId8"/>
        </a:buBlip>
        <a:defRPr kumimoji="1" sz="1600">
          <a:solidFill>
            <a:schemeClr val="tx1"/>
          </a:solidFill>
          <a:latin typeface="+mn-lt"/>
          <a:ea typeface="+mn-ea"/>
        </a:defRPr>
      </a:lvl8pPr>
      <a:lvl9pPr marL="3884929" indent="-228524" algn="l" rtl="0" eaLnBrk="1" fontAlgn="base" hangingPunct="1">
        <a:spcBef>
          <a:spcPct val="20000"/>
        </a:spcBef>
        <a:spcAft>
          <a:spcPct val="0"/>
        </a:spcAft>
        <a:buClr>
          <a:srgbClr val="FFCC66"/>
        </a:buClr>
        <a:buFont typeface="Wingdings" pitchFamily="2" charset="2"/>
        <a:buBlip>
          <a:blip r:embed="rId8"/>
        </a:buBlip>
        <a:defRPr kumimoji="1"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91410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50" algn="l" defTabSz="91410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01" algn="l" defTabSz="91410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151" algn="l" defTabSz="91410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202" algn="l" defTabSz="91410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251" algn="l" defTabSz="91410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302" algn="l" defTabSz="91410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353" algn="l" defTabSz="91410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403" algn="l" defTabSz="91410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「台大校徽」的圖片搜尋結果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3923" y="79943"/>
            <a:ext cx="653523" cy="6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0387" name="Rectangle 3"/>
          <p:cNvSpPr>
            <a:spLocks noChangeArrowheads="1"/>
          </p:cNvSpPr>
          <p:nvPr/>
        </p:nvSpPr>
        <p:spPr bwMode="auto">
          <a:xfrm>
            <a:off x="381000" y="533400"/>
            <a:ext cx="7848600" cy="82550"/>
          </a:xfrm>
          <a:prstGeom prst="rect">
            <a:avLst/>
          </a:prstGeom>
          <a:gradFill rotWithShape="0">
            <a:gsLst>
              <a:gs pos="0">
                <a:srgbClr val="3333CC"/>
              </a:gs>
              <a:gs pos="100000">
                <a:srgbClr val="CCCC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400389" name="Text Box 5"/>
          <p:cNvSpPr txBox="1">
            <a:spLocks noChangeArrowheads="1"/>
          </p:cNvSpPr>
          <p:nvPr/>
        </p:nvSpPr>
        <p:spPr bwMode="auto">
          <a:xfrm>
            <a:off x="304800" y="136525"/>
            <a:ext cx="75438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1410" tIns="45706" rIns="91410" bIns="45706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37931725" indent="-37474525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kumimoji="0" lang="en-US" altLang="zh-TW" sz="2000" i="1" dirty="0">
                <a:solidFill>
                  <a:srgbClr val="061244"/>
                </a:solidFill>
                <a:latin typeface="Arial Black" pitchFamily="34" charset="0"/>
              </a:rPr>
              <a:t>A</a:t>
            </a:r>
            <a:r>
              <a:rPr kumimoji="0" lang="en-US" altLang="zh-TW" sz="2000" i="1" dirty="0">
                <a:solidFill>
                  <a:srgbClr val="0A1D6E"/>
                </a:solidFill>
                <a:latin typeface="Arial Black" pitchFamily="34" charset="0"/>
              </a:rPr>
              <a:t>C</a:t>
            </a:r>
            <a:r>
              <a:rPr kumimoji="0" lang="en-US" altLang="zh-TW" sz="2000" i="1" dirty="0">
                <a:solidFill>
                  <a:srgbClr val="0E2898"/>
                </a:solidFill>
                <a:latin typeface="Arial Black" pitchFamily="34" charset="0"/>
              </a:rPr>
              <a:t>C</a:t>
            </a:r>
            <a:r>
              <a:rPr kumimoji="0" lang="en-US" altLang="zh-TW" sz="2000" i="1" dirty="0">
                <a:solidFill>
                  <a:srgbClr val="1234C2"/>
                </a:solidFill>
                <a:latin typeface="Arial Black" pitchFamily="34" charset="0"/>
              </a:rPr>
              <a:t>E</a:t>
            </a:r>
            <a:r>
              <a:rPr kumimoji="0" lang="en-US" altLang="zh-TW" sz="2000" i="1" dirty="0">
                <a:solidFill>
                  <a:srgbClr val="1840EA"/>
                </a:solidFill>
                <a:latin typeface="Arial Black" pitchFamily="34" charset="0"/>
              </a:rPr>
              <a:t>S</a:t>
            </a:r>
            <a:r>
              <a:rPr kumimoji="0" lang="en-US" altLang="zh-TW" sz="2000" i="1" dirty="0">
                <a:solidFill>
                  <a:srgbClr val="2349EB"/>
                </a:solidFill>
                <a:latin typeface="Arial Black" pitchFamily="34" charset="0"/>
              </a:rPr>
              <a:t>S </a:t>
            </a:r>
            <a:r>
              <a:rPr kumimoji="0" lang="en-US" altLang="zh-TW" sz="2000" i="1" dirty="0">
                <a:solidFill>
                  <a:srgbClr val="4767EF"/>
                </a:solidFill>
                <a:latin typeface="Arial Black" pitchFamily="34" charset="0"/>
              </a:rPr>
              <a:t>I</a:t>
            </a:r>
            <a:r>
              <a:rPr kumimoji="0" lang="en-US" altLang="zh-TW" sz="2000" i="1" dirty="0">
                <a:solidFill>
                  <a:srgbClr val="6781F1"/>
                </a:solidFill>
                <a:latin typeface="Arial Black" pitchFamily="34" charset="0"/>
              </a:rPr>
              <a:t>C</a:t>
            </a:r>
            <a:r>
              <a:rPr kumimoji="0" lang="en-US" altLang="zh-TW" sz="2000" i="1" dirty="0">
                <a:solidFill>
                  <a:srgbClr val="3558ED"/>
                </a:solidFill>
                <a:latin typeface="Arial Black" pitchFamily="34" charset="0"/>
              </a:rPr>
              <a:t> </a:t>
            </a:r>
            <a:r>
              <a:rPr kumimoji="0" lang="en-US" altLang="zh-TW" sz="2000" i="1" dirty="0">
                <a:solidFill>
                  <a:srgbClr val="869BF4"/>
                </a:solidFill>
                <a:latin typeface="Arial Black" pitchFamily="34" charset="0"/>
              </a:rPr>
              <a:t>L</a:t>
            </a:r>
            <a:r>
              <a:rPr kumimoji="0" lang="en-US" altLang="zh-TW" sz="2000" i="1" dirty="0">
                <a:solidFill>
                  <a:srgbClr val="A7B6F7"/>
                </a:solidFill>
                <a:latin typeface="Arial Black" pitchFamily="34" charset="0"/>
              </a:rPr>
              <a:t>A</a:t>
            </a:r>
            <a:r>
              <a:rPr kumimoji="0" lang="en-US" altLang="zh-TW" sz="2000" i="1" dirty="0">
                <a:solidFill>
                  <a:srgbClr val="CDD6FB"/>
                </a:solidFill>
                <a:latin typeface="Arial Black" pitchFamily="34" charset="0"/>
              </a:rPr>
              <a:t>B</a:t>
            </a:r>
            <a:r>
              <a:rPr kumimoji="0" lang="en-US" altLang="zh-TW" sz="2000" i="1" dirty="0">
                <a:latin typeface="Arial Black" pitchFamily="34" charset="0"/>
              </a:rPr>
              <a:t>               </a:t>
            </a:r>
            <a:r>
              <a:rPr kumimoji="0" lang="en-US" altLang="zh-TW" sz="1200" i="1" dirty="0">
                <a:latin typeface="Arial Black" pitchFamily="34" charset="0"/>
              </a:rPr>
              <a:t> </a:t>
            </a:r>
            <a:r>
              <a:rPr kumimoji="0" lang="en-US" altLang="zh-TW" sz="1200" b="1" i="1" dirty="0">
                <a:solidFill>
                  <a:srgbClr val="303030"/>
                </a:solidFill>
                <a:cs typeface="Arial" pitchFamily="34" charset="0"/>
              </a:rPr>
              <a:t>Graduate Institute of Electronics Engineering, NTU</a:t>
            </a:r>
          </a:p>
        </p:txBody>
      </p:sp>
      <p:sp>
        <p:nvSpPr>
          <p:cNvPr id="400391" name="Rectangle 7"/>
          <p:cNvSpPr>
            <a:spLocks noGrp="1" noChangeArrowheads="1"/>
          </p:cNvSpPr>
          <p:nvPr>
            <p:ph type="title"/>
          </p:nvPr>
        </p:nvSpPr>
        <p:spPr bwMode="auto">
          <a:xfrm>
            <a:off x="381000" y="762000"/>
            <a:ext cx="83820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0" tIns="45706" rIns="91410" bIns="45706" numCol="1" anchor="ctr" anchorCtr="0" compatLnSpc="1">
            <a:prstTxWarp prst="textNoShape">
              <a:avLst/>
            </a:prstTxWarp>
          </a:bodyPr>
          <a:lstStyle/>
          <a:p>
            <a:pPr lvl="0"/>
            <a:endParaRPr lang="zh-TW" altLang="zh-TW" dirty="0"/>
          </a:p>
        </p:txBody>
      </p:sp>
      <p:sp>
        <p:nvSpPr>
          <p:cNvPr id="1030" name="Rectangle 8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1676400"/>
            <a:ext cx="8382000" cy="48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10" tIns="45706" rIns="91410" bIns="4570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  <a:endParaRPr lang="en-US" altLang="zh-TW" dirty="0"/>
          </a:p>
          <a:p>
            <a:pPr lvl="3"/>
            <a:r>
              <a:rPr lang="zh-TW" altLang="en-US" dirty="0"/>
              <a:t>第四層</a:t>
            </a:r>
          </a:p>
        </p:txBody>
      </p:sp>
      <p:sp>
        <p:nvSpPr>
          <p:cNvPr id="1031" name="Rectangle 9"/>
          <p:cNvSpPr>
            <a:spLocks noChangeArrowheads="1"/>
          </p:cNvSpPr>
          <p:nvPr/>
        </p:nvSpPr>
        <p:spPr bwMode="auto">
          <a:xfrm>
            <a:off x="8545513" y="6519863"/>
            <a:ext cx="51911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10" tIns="45706" rIns="91410" bIns="45706">
            <a:spAutoFit/>
          </a:bodyPr>
          <a:lstStyle/>
          <a:p>
            <a:pPr eaLnBrk="0" hangingPunct="0"/>
            <a:r>
              <a:rPr lang="en-US" altLang="zh-TW" sz="1400" b="1"/>
              <a:t>P</a:t>
            </a:r>
            <a:fld id="{E0FF8C92-A794-40BC-BAC1-2D3349E2F883}" type="slidenum">
              <a:rPr lang="en-US" altLang="zh-TW" sz="1400" b="1"/>
              <a:pPr eaLnBrk="0" hangingPunct="0"/>
              <a:t>‹#›</a:t>
            </a:fld>
            <a:endParaRPr lang="en-US" altLang="zh-TW" sz="1400" b="1"/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381000" y="6629400"/>
            <a:ext cx="8070850" cy="82550"/>
          </a:xfrm>
          <a:prstGeom prst="rect">
            <a:avLst/>
          </a:prstGeom>
          <a:gradFill rotWithShape="0">
            <a:gsLst>
              <a:gs pos="0">
                <a:srgbClr val="3333CC"/>
              </a:gs>
              <a:gs pos="100000">
                <a:srgbClr val="CCCC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726265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kumimoji="1" sz="36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" pitchFamily="34" charset="0"/>
          <a:ea typeface="標楷體" pitchFamily="65" charset="-120"/>
          <a:cs typeface="新細明體" charset="-12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kumimoji="1" sz="36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標楷體" pitchFamily="65" charset="-120"/>
          <a:cs typeface="新細明體" charset="-12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kumimoji="1" sz="36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標楷體" pitchFamily="65" charset="-120"/>
          <a:cs typeface="新細明體" charset="-12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kumimoji="1" sz="36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標楷體" pitchFamily="65" charset="-120"/>
          <a:cs typeface="新細明體" charset="-12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kumimoji="1" sz="36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標楷體" pitchFamily="65" charset="-120"/>
          <a:cs typeface="新細明體" charset="-120"/>
        </a:defRPr>
      </a:lvl5pPr>
      <a:lvl6pPr marL="457050" algn="ctr" rtl="0" eaLnBrk="1" fontAlgn="base" hangingPunct="1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新細明體" charset="-120"/>
        </a:defRPr>
      </a:lvl6pPr>
      <a:lvl7pPr marL="914101" algn="ctr" rtl="0" eaLnBrk="1" fontAlgn="base" hangingPunct="1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新細明體" charset="-120"/>
        </a:defRPr>
      </a:lvl7pPr>
      <a:lvl8pPr marL="1371151" algn="ctr" rtl="0" eaLnBrk="1" fontAlgn="base" hangingPunct="1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新細明體" charset="-120"/>
        </a:defRPr>
      </a:lvl8pPr>
      <a:lvl9pPr marL="1828202" algn="ctr" rtl="0" eaLnBrk="1" fontAlgn="base" hangingPunct="1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新細明體" charset="-120"/>
        </a:defRPr>
      </a:lvl9pPr>
    </p:titleStyle>
    <p:bodyStyle>
      <a:lvl1pPr marL="341313" indent="-341313" algn="l" rtl="0" eaLnBrk="1" fontAlgn="base" hangingPunct="1">
        <a:spcBef>
          <a:spcPct val="20000"/>
        </a:spcBef>
        <a:spcAft>
          <a:spcPct val="0"/>
        </a:spcAft>
        <a:buClr>
          <a:srgbClr val="3333CC"/>
        </a:buClr>
        <a:buFont typeface="Wingdings" pitchFamily="2" charset="2"/>
        <a:buChar char="v"/>
        <a:defRPr kumimoji="1" sz="2400">
          <a:solidFill>
            <a:schemeClr val="tx1"/>
          </a:solidFill>
          <a:latin typeface="+mj-lt"/>
          <a:ea typeface="標楷體" pitchFamily="65" charset="-120"/>
          <a:cs typeface="標楷體" pitchFamily="65" charset="-120"/>
        </a:defRPr>
      </a:lvl1pPr>
      <a:lvl2pPr marL="625475" indent="-284163" algn="l" rtl="0" eaLnBrk="1" fontAlgn="base" hangingPunct="1">
        <a:spcBef>
          <a:spcPct val="20000"/>
        </a:spcBef>
        <a:spcAft>
          <a:spcPct val="0"/>
        </a:spcAft>
        <a:buClr>
          <a:srgbClr val="FF0000"/>
        </a:buClr>
        <a:buFont typeface="Wingdings" pitchFamily="2" charset="2"/>
        <a:buChar char="v"/>
        <a:defRPr kumimoji="1" sz="2000">
          <a:solidFill>
            <a:schemeClr val="tx1"/>
          </a:solidFill>
          <a:latin typeface="+mj-lt"/>
          <a:ea typeface="標楷體" pitchFamily="65" charset="-120"/>
          <a:cs typeface="標楷體" pitchFamily="65" charset="-120"/>
        </a:defRPr>
      </a:lvl2pPr>
      <a:lvl3pPr marL="900113" indent="-227013" algn="l" rtl="0" eaLnBrk="1" fontAlgn="base" hangingPunct="1">
        <a:spcBef>
          <a:spcPct val="20000"/>
        </a:spcBef>
        <a:spcAft>
          <a:spcPct val="0"/>
        </a:spcAft>
        <a:buClr>
          <a:srgbClr val="8064A2"/>
        </a:buClr>
        <a:buFont typeface="Wingdings" pitchFamily="2" charset="2"/>
        <a:buChar char="Ø"/>
        <a:defRPr kumimoji="1">
          <a:solidFill>
            <a:schemeClr val="tx1"/>
          </a:solidFill>
          <a:latin typeface="+mj-lt"/>
          <a:ea typeface="標楷體" pitchFamily="65" charset="-120"/>
          <a:cs typeface="標楷體" pitchFamily="65" charset="-120"/>
        </a:defRPr>
      </a:lvl3pPr>
      <a:lvl4pPr marL="1160463" indent="-227013" algn="l" rtl="0" eaLnBrk="1" fontAlgn="base" hangingPunct="1">
        <a:spcBef>
          <a:spcPct val="20000"/>
        </a:spcBef>
        <a:spcAft>
          <a:spcPct val="0"/>
        </a:spcAft>
        <a:buClr>
          <a:srgbClr val="9BBB59"/>
        </a:buClr>
        <a:buFont typeface="Wingdings" pitchFamily="2" charset="2"/>
        <a:buChar char="Ø"/>
        <a:defRPr kumimoji="1" sz="1600">
          <a:solidFill>
            <a:schemeClr val="tx1"/>
          </a:solidFill>
          <a:latin typeface="+mj-lt"/>
          <a:ea typeface="標楷體" pitchFamily="65" charset="-120"/>
          <a:cs typeface="標楷體" pitchFamily="65" charset="-120"/>
        </a:defRPr>
      </a:lvl4pPr>
      <a:lvl5pPr marL="1433513" indent="-227013" algn="l" rtl="0" eaLnBrk="1" fontAlgn="base" hangingPunct="1">
        <a:spcBef>
          <a:spcPct val="20000"/>
        </a:spcBef>
        <a:spcAft>
          <a:spcPct val="0"/>
        </a:spcAft>
        <a:buClr>
          <a:srgbClr val="FFCC66"/>
        </a:buClr>
        <a:buFont typeface="Wingdings" pitchFamily="2" charset="2"/>
        <a:buBlip>
          <a:blip r:embed="rId8"/>
        </a:buBlip>
        <a:defRPr kumimoji="1" sz="1600">
          <a:solidFill>
            <a:schemeClr val="tx1"/>
          </a:solidFill>
          <a:latin typeface="+mn-lt"/>
          <a:ea typeface="+mn-ea"/>
          <a:cs typeface="新細明體" charset="-120"/>
        </a:defRPr>
      </a:lvl5pPr>
      <a:lvl6pPr marL="2513776" indent="-228524" algn="l" rtl="0" eaLnBrk="1" fontAlgn="base" hangingPunct="1">
        <a:spcBef>
          <a:spcPct val="20000"/>
        </a:spcBef>
        <a:spcAft>
          <a:spcPct val="0"/>
        </a:spcAft>
        <a:buClr>
          <a:srgbClr val="FFCC66"/>
        </a:buClr>
        <a:buFont typeface="Wingdings" pitchFamily="2" charset="2"/>
        <a:buBlip>
          <a:blip r:embed="rId8"/>
        </a:buBlip>
        <a:defRPr kumimoji="1" sz="1600">
          <a:solidFill>
            <a:schemeClr val="tx1"/>
          </a:solidFill>
          <a:latin typeface="+mn-lt"/>
          <a:ea typeface="+mn-ea"/>
        </a:defRPr>
      </a:lvl6pPr>
      <a:lvl7pPr marL="2970828" indent="-228524" algn="l" rtl="0" eaLnBrk="1" fontAlgn="base" hangingPunct="1">
        <a:spcBef>
          <a:spcPct val="20000"/>
        </a:spcBef>
        <a:spcAft>
          <a:spcPct val="0"/>
        </a:spcAft>
        <a:buClr>
          <a:srgbClr val="FFCC66"/>
        </a:buClr>
        <a:buFont typeface="Wingdings" pitchFamily="2" charset="2"/>
        <a:buBlip>
          <a:blip r:embed="rId8"/>
        </a:buBlip>
        <a:defRPr kumimoji="1" sz="1600">
          <a:solidFill>
            <a:schemeClr val="tx1"/>
          </a:solidFill>
          <a:latin typeface="+mn-lt"/>
          <a:ea typeface="+mn-ea"/>
        </a:defRPr>
      </a:lvl7pPr>
      <a:lvl8pPr marL="3427878" indent="-228524" algn="l" rtl="0" eaLnBrk="1" fontAlgn="base" hangingPunct="1">
        <a:spcBef>
          <a:spcPct val="20000"/>
        </a:spcBef>
        <a:spcAft>
          <a:spcPct val="0"/>
        </a:spcAft>
        <a:buClr>
          <a:srgbClr val="FFCC66"/>
        </a:buClr>
        <a:buFont typeface="Wingdings" pitchFamily="2" charset="2"/>
        <a:buBlip>
          <a:blip r:embed="rId8"/>
        </a:buBlip>
        <a:defRPr kumimoji="1" sz="1600">
          <a:solidFill>
            <a:schemeClr val="tx1"/>
          </a:solidFill>
          <a:latin typeface="+mn-lt"/>
          <a:ea typeface="+mn-ea"/>
        </a:defRPr>
      </a:lvl8pPr>
      <a:lvl9pPr marL="3884929" indent="-228524" algn="l" rtl="0" eaLnBrk="1" fontAlgn="base" hangingPunct="1">
        <a:spcBef>
          <a:spcPct val="20000"/>
        </a:spcBef>
        <a:spcAft>
          <a:spcPct val="0"/>
        </a:spcAft>
        <a:buClr>
          <a:srgbClr val="FFCC66"/>
        </a:buClr>
        <a:buFont typeface="Wingdings" pitchFamily="2" charset="2"/>
        <a:buBlip>
          <a:blip r:embed="rId8"/>
        </a:buBlip>
        <a:defRPr kumimoji="1"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91410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50" algn="l" defTabSz="91410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01" algn="l" defTabSz="91410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151" algn="l" defTabSz="91410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202" algn="l" defTabSz="91410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251" algn="l" defTabSz="91410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302" algn="l" defTabSz="91410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353" algn="l" defTabSz="91410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403" algn="l" defTabSz="91410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381000" y="533400"/>
            <a:ext cx="7848600" cy="6172200"/>
            <a:chOff x="288" y="480"/>
            <a:chExt cx="5184" cy="3600"/>
          </a:xfrm>
        </p:grpSpPr>
        <p:sp>
          <p:nvSpPr>
            <p:cNvPr id="373763" name="Rectangle 3"/>
            <p:cNvSpPr>
              <a:spLocks noChangeArrowheads="1"/>
            </p:cNvSpPr>
            <p:nvPr/>
          </p:nvSpPr>
          <p:spPr bwMode="auto">
            <a:xfrm>
              <a:off x="288" y="480"/>
              <a:ext cx="5184" cy="48"/>
            </a:xfrm>
            <a:prstGeom prst="rect">
              <a:avLst/>
            </a:prstGeom>
            <a:gradFill rotWithShape="0">
              <a:gsLst>
                <a:gs pos="0">
                  <a:schemeClr val="accent2"/>
                </a:gs>
                <a:gs pos="100000">
                  <a:schemeClr val="accent2">
                    <a:gamma/>
                    <a:tint val="33725"/>
                    <a:invGamma/>
                  </a:schemeClr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TW" altLang="en-US">
                <a:latin typeface="+mn-lt"/>
                <a:ea typeface="+mn-ea"/>
              </a:endParaRPr>
            </a:p>
          </p:txBody>
        </p:sp>
        <p:sp>
          <p:nvSpPr>
            <p:cNvPr id="373764" name="Rectangle 4"/>
            <p:cNvSpPr>
              <a:spLocks noChangeArrowheads="1"/>
            </p:cNvSpPr>
            <p:nvPr/>
          </p:nvSpPr>
          <p:spPr bwMode="auto">
            <a:xfrm>
              <a:off x="288" y="4032"/>
              <a:ext cx="5184" cy="48"/>
            </a:xfrm>
            <a:prstGeom prst="rect">
              <a:avLst/>
            </a:prstGeom>
            <a:gradFill rotWithShape="0">
              <a:gsLst>
                <a:gs pos="0">
                  <a:schemeClr val="accent2"/>
                </a:gs>
                <a:gs pos="100000">
                  <a:schemeClr val="accent2">
                    <a:gamma/>
                    <a:tint val="33725"/>
                    <a:invGamma/>
                  </a:schemeClr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TW" altLang="en-US">
                <a:latin typeface="+mn-lt"/>
                <a:ea typeface="+mn-ea"/>
              </a:endParaRPr>
            </a:p>
          </p:txBody>
        </p:sp>
      </p:grpSp>
      <p:sp>
        <p:nvSpPr>
          <p:cNvPr id="93189" name="Text Box 5"/>
          <p:cNvSpPr txBox="1">
            <a:spLocks noChangeArrowheads="1"/>
          </p:cNvSpPr>
          <p:nvPr/>
        </p:nvSpPr>
        <p:spPr bwMode="auto">
          <a:xfrm>
            <a:off x="304800" y="136525"/>
            <a:ext cx="75438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kumimoji="0" lang="en-US" altLang="zh-TW" sz="2000" i="1">
                <a:solidFill>
                  <a:srgbClr val="061244"/>
                </a:solidFill>
                <a:latin typeface="Arial Black" pitchFamily="34" charset="0"/>
              </a:rPr>
              <a:t>A</a:t>
            </a:r>
            <a:r>
              <a:rPr kumimoji="0" lang="en-US" altLang="zh-TW" sz="2000" i="1">
                <a:solidFill>
                  <a:srgbClr val="0A1D6E"/>
                </a:solidFill>
                <a:latin typeface="Arial Black" pitchFamily="34" charset="0"/>
              </a:rPr>
              <a:t>C</a:t>
            </a:r>
            <a:r>
              <a:rPr kumimoji="0" lang="en-US" altLang="zh-TW" sz="2000" i="1">
                <a:solidFill>
                  <a:srgbClr val="0E2898"/>
                </a:solidFill>
                <a:latin typeface="Arial Black" pitchFamily="34" charset="0"/>
              </a:rPr>
              <a:t>C</a:t>
            </a:r>
            <a:r>
              <a:rPr kumimoji="0" lang="en-US" altLang="zh-TW" sz="2000" i="1">
                <a:solidFill>
                  <a:srgbClr val="1234C2"/>
                </a:solidFill>
                <a:latin typeface="Arial Black" pitchFamily="34" charset="0"/>
              </a:rPr>
              <a:t>E</a:t>
            </a:r>
            <a:r>
              <a:rPr kumimoji="0" lang="en-US" altLang="zh-TW" sz="2000" i="1">
                <a:solidFill>
                  <a:srgbClr val="1840EA"/>
                </a:solidFill>
                <a:latin typeface="Arial Black" pitchFamily="34" charset="0"/>
              </a:rPr>
              <a:t>S</a:t>
            </a:r>
            <a:r>
              <a:rPr kumimoji="0" lang="en-US" altLang="zh-TW" sz="2000" i="1">
                <a:solidFill>
                  <a:srgbClr val="2349EB"/>
                </a:solidFill>
                <a:latin typeface="Arial Black" pitchFamily="34" charset="0"/>
              </a:rPr>
              <a:t>S </a:t>
            </a:r>
            <a:r>
              <a:rPr kumimoji="0" lang="en-US" altLang="zh-TW" sz="2000" i="1">
                <a:solidFill>
                  <a:srgbClr val="4767EF"/>
                </a:solidFill>
                <a:latin typeface="Arial Black" pitchFamily="34" charset="0"/>
              </a:rPr>
              <a:t>I</a:t>
            </a:r>
            <a:r>
              <a:rPr kumimoji="0" lang="en-US" altLang="zh-TW" sz="2000" i="1">
                <a:solidFill>
                  <a:srgbClr val="6781F1"/>
                </a:solidFill>
                <a:latin typeface="Arial Black" pitchFamily="34" charset="0"/>
              </a:rPr>
              <a:t>C</a:t>
            </a:r>
            <a:r>
              <a:rPr kumimoji="0" lang="en-US" altLang="zh-TW" sz="2000" i="1">
                <a:solidFill>
                  <a:srgbClr val="3558ED"/>
                </a:solidFill>
                <a:latin typeface="Arial Black" pitchFamily="34" charset="0"/>
              </a:rPr>
              <a:t> </a:t>
            </a:r>
            <a:r>
              <a:rPr kumimoji="0" lang="en-US" altLang="zh-TW" sz="2000" i="1">
                <a:solidFill>
                  <a:srgbClr val="869BF4"/>
                </a:solidFill>
                <a:latin typeface="Arial Black" pitchFamily="34" charset="0"/>
              </a:rPr>
              <a:t>L</a:t>
            </a:r>
            <a:r>
              <a:rPr kumimoji="0" lang="en-US" altLang="zh-TW" sz="2000" i="1">
                <a:solidFill>
                  <a:srgbClr val="A7B6F7"/>
                </a:solidFill>
                <a:latin typeface="Arial Black" pitchFamily="34" charset="0"/>
              </a:rPr>
              <a:t>A</a:t>
            </a:r>
            <a:r>
              <a:rPr kumimoji="0" lang="en-US" altLang="zh-TW" sz="2000" i="1">
                <a:solidFill>
                  <a:srgbClr val="CDD6FB"/>
                </a:solidFill>
                <a:latin typeface="Arial Black" pitchFamily="34" charset="0"/>
              </a:rPr>
              <a:t>B</a:t>
            </a:r>
            <a:r>
              <a:rPr kumimoji="0" lang="en-US" altLang="zh-TW" sz="2000" i="1">
                <a:latin typeface="Arial Black" pitchFamily="34" charset="0"/>
              </a:rPr>
              <a:t>               </a:t>
            </a:r>
            <a:r>
              <a:rPr kumimoji="0" lang="en-US" altLang="zh-TW" sz="1200" i="1">
                <a:latin typeface="Arial Black" pitchFamily="34" charset="0"/>
              </a:rPr>
              <a:t> </a:t>
            </a:r>
            <a:r>
              <a:rPr kumimoji="0" lang="en-US" altLang="zh-TW" sz="1200" b="1" i="1">
                <a:solidFill>
                  <a:srgbClr val="303030"/>
                </a:solidFill>
                <a:cs typeface="Arial" charset="0"/>
              </a:rPr>
              <a:t>Graduate Institute of Electronics Engineering, NTU</a:t>
            </a:r>
          </a:p>
        </p:txBody>
      </p:sp>
      <p:pic>
        <p:nvPicPr>
          <p:cNvPr id="5124" name="Picture 6" descr="Ntulogo3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8338" y="0"/>
            <a:ext cx="779462" cy="760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5" name="Rectangle 7"/>
          <p:cNvSpPr>
            <a:spLocks noGrp="1" noChangeArrowheads="1"/>
          </p:cNvSpPr>
          <p:nvPr>
            <p:ph type="title"/>
          </p:nvPr>
        </p:nvSpPr>
        <p:spPr bwMode="auto">
          <a:xfrm>
            <a:off x="381000" y="762000"/>
            <a:ext cx="838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zh-TW" altLang="zh-TW"/>
          </a:p>
        </p:txBody>
      </p:sp>
      <p:sp>
        <p:nvSpPr>
          <p:cNvPr id="5126" name="Rectangle 8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76400"/>
            <a:ext cx="8002588" cy="48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127" name="Rectangle 9"/>
          <p:cNvSpPr>
            <a:spLocks noChangeArrowheads="1"/>
          </p:cNvSpPr>
          <p:nvPr/>
        </p:nvSpPr>
        <p:spPr bwMode="auto">
          <a:xfrm>
            <a:off x="8316913" y="6491288"/>
            <a:ext cx="6159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kumimoji="0" lang="en-US" altLang="zh-TW"/>
              <a:t>P</a:t>
            </a:r>
            <a:fld id="{77AD3F1B-307F-4955-8069-98C95E8956F5}" type="slidenum">
              <a:rPr kumimoji="0" lang="en-US" altLang="zh-TW"/>
              <a:pPr eaLnBrk="0" hangingPunct="0"/>
              <a:t>‹#›</a:t>
            </a:fld>
            <a:endParaRPr kumimoji="0" lang="en-US" altLang="zh-TW"/>
          </a:p>
        </p:txBody>
      </p:sp>
    </p:spTree>
    <p:extLst>
      <p:ext uri="{BB962C8B-B14F-4D97-AF65-F5344CB8AC3E}">
        <p14:creationId xmlns:p14="http://schemas.microsoft.com/office/powerpoint/2010/main" val="10547901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txStyles>
    <p:titleStyle>
      <a:lvl1pPr algn="ctr" rtl="0" eaLnBrk="1" fontAlgn="base" hangingPunct="1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latin typeface="Arial" charset="0"/>
          <a:ea typeface="新細明體" charset="-12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latin typeface="Arial" charset="0"/>
          <a:ea typeface="新細明體" charset="-12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latin typeface="Arial" charset="0"/>
          <a:ea typeface="新細明體" charset="-12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latin typeface="Arial" charset="0"/>
          <a:ea typeface="新細明體" charset="-12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latin typeface="Arial" charset="0"/>
          <a:ea typeface="新細明體" charset="-12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latin typeface="Arial" charset="0"/>
          <a:ea typeface="新細明體" charset="-12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latin typeface="Arial" charset="0"/>
          <a:ea typeface="新細明體" charset="-12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latin typeface="Arial" charset="0"/>
          <a:ea typeface="新細明體" charset="-12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v"/>
        <a:defRPr kumimoji="1"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FF0000"/>
        </a:buClr>
        <a:buFont typeface="Wingdings" pitchFamily="2" charset="2"/>
        <a:buChar char="v"/>
        <a:defRPr kumimoji="1" sz="20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Ø"/>
        <a:defRPr kumimoji="1"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FFFF00"/>
        </a:buClr>
        <a:buFont typeface="Wingdings" pitchFamily="2" charset="2"/>
        <a:buBlip>
          <a:blip r:embed="rId14"/>
        </a:buBlip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FFCC66"/>
        </a:buClr>
        <a:buFont typeface="Wingdings" pitchFamily="2" charset="2"/>
        <a:buBlip>
          <a:blip r:embed="rId15"/>
        </a:buBlip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FFCC66"/>
        </a:buClr>
        <a:buFont typeface="Wingdings" charset="2"/>
        <a:buBlip>
          <a:blip r:embed="rId15"/>
        </a:buBlip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FFCC66"/>
        </a:buClr>
        <a:buFont typeface="Wingdings" charset="2"/>
        <a:buBlip>
          <a:blip r:embed="rId15"/>
        </a:buBlip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FFCC66"/>
        </a:buClr>
        <a:buFont typeface="Wingdings" charset="2"/>
        <a:buBlip>
          <a:blip r:embed="rId15"/>
        </a:buBlip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FFCC66"/>
        </a:buClr>
        <a:buFont typeface="Wingdings" charset="2"/>
        <a:buBlip>
          <a:blip r:embed="rId15"/>
        </a:buBlip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381000" y="533400"/>
            <a:ext cx="7848600" cy="6172200"/>
            <a:chOff x="288" y="480"/>
            <a:chExt cx="5184" cy="3600"/>
          </a:xfrm>
        </p:grpSpPr>
        <p:sp>
          <p:nvSpPr>
            <p:cNvPr id="373763" name="Rectangle 3"/>
            <p:cNvSpPr>
              <a:spLocks noChangeArrowheads="1"/>
            </p:cNvSpPr>
            <p:nvPr/>
          </p:nvSpPr>
          <p:spPr bwMode="auto">
            <a:xfrm>
              <a:off x="288" y="480"/>
              <a:ext cx="5184" cy="48"/>
            </a:xfrm>
            <a:prstGeom prst="rect">
              <a:avLst/>
            </a:prstGeom>
            <a:gradFill rotWithShape="0">
              <a:gsLst>
                <a:gs pos="0">
                  <a:schemeClr val="accent2"/>
                </a:gs>
                <a:gs pos="100000">
                  <a:schemeClr val="accent2">
                    <a:gamma/>
                    <a:tint val="33725"/>
                    <a:invGamma/>
                  </a:schemeClr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TW" altLang="en-US">
                <a:solidFill>
                  <a:srgbClr val="000000"/>
                </a:solidFill>
                <a:latin typeface="Arial"/>
                <a:ea typeface="新細明體"/>
              </a:endParaRPr>
            </a:p>
          </p:txBody>
        </p:sp>
        <p:sp>
          <p:nvSpPr>
            <p:cNvPr id="373764" name="Rectangle 4"/>
            <p:cNvSpPr>
              <a:spLocks noChangeArrowheads="1"/>
            </p:cNvSpPr>
            <p:nvPr/>
          </p:nvSpPr>
          <p:spPr bwMode="auto">
            <a:xfrm>
              <a:off x="288" y="4032"/>
              <a:ext cx="5184" cy="48"/>
            </a:xfrm>
            <a:prstGeom prst="rect">
              <a:avLst/>
            </a:prstGeom>
            <a:gradFill rotWithShape="0">
              <a:gsLst>
                <a:gs pos="0">
                  <a:schemeClr val="accent2"/>
                </a:gs>
                <a:gs pos="100000">
                  <a:schemeClr val="accent2">
                    <a:gamma/>
                    <a:tint val="33725"/>
                    <a:invGamma/>
                  </a:schemeClr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TW" altLang="en-US">
                <a:solidFill>
                  <a:srgbClr val="000000"/>
                </a:solidFill>
                <a:latin typeface="Arial"/>
                <a:ea typeface="新細明體"/>
              </a:endParaRPr>
            </a:p>
          </p:txBody>
        </p:sp>
      </p:grpSp>
      <p:sp>
        <p:nvSpPr>
          <p:cNvPr id="60421" name="Text Box 5"/>
          <p:cNvSpPr txBox="1">
            <a:spLocks noChangeArrowheads="1"/>
          </p:cNvSpPr>
          <p:nvPr/>
        </p:nvSpPr>
        <p:spPr bwMode="auto">
          <a:xfrm>
            <a:off x="304800" y="136525"/>
            <a:ext cx="75438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kumimoji="0" lang="en-US" altLang="zh-TW" sz="2000" i="1">
                <a:solidFill>
                  <a:srgbClr val="061244"/>
                </a:solidFill>
                <a:latin typeface="Arial Black" pitchFamily="34" charset="0"/>
                <a:ea typeface="新細明體" charset="-120"/>
              </a:rPr>
              <a:t>A</a:t>
            </a:r>
            <a:r>
              <a:rPr kumimoji="0" lang="en-US" altLang="zh-TW" sz="2000" i="1">
                <a:solidFill>
                  <a:srgbClr val="0A1D6E"/>
                </a:solidFill>
                <a:latin typeface="Arial Black" pitchFamily="34" charset="0"/>
                <a:ea typeface="新細明體" charset="-120"/>
              </a:rPr>
              <a:t>C</a:t>
            </a:r>
            <a:r>
              <a:rPr kumimoji="0" lang="en-US" altLang="zh-TW" sz="2000" i="1">
                <a:solidFill>
                  <a:srgbClr val="0E2898"/>
                </a:solidFill>
                <a:latin typeface="Arial Black" pitchFamily="34" charset="0"/>
                <a:ea typeface="新細明體" charset="-120"/>
              </a:rPr>
              <a:t>C</a:t>
            </a:r>
            <a:r>
              <a:rPr kumimoji="0" lang="en-US" altLang="zh-TW" sz="2000" i="1">
                <a:solidFill>
                  <a:srgbClr val="1234C2"/>
                </a:solidFill>
                <a:latin typeface="Arial Black" pitchFamily="34" charset="0"/>
                <a:ea typeface="新細明體" charset="-120"/>
              </a:rPr>
              <a:t>E</a:t>
            </a:r>
            <a:r>
              <a:rPr kumimoji="0" lang="en-US" altLang="zh-TW" sz="2000" i="1">
                <a:solidFill>
                  <a:srgbClr val="1840EA"/>
                </a:solidFill>
                <a:latin typeface="Arial Black" pitchFamily="34" charset="0"/>
                <a:ea typeface="新細明體" charset="-120"/>
              </a:rPr>
              <a:t>S</a:t>
            </a:r>
            <a:r>
              <a:rPr kumimoji="0" lang="en-US" altLang="zh-TW" sz="2000" i="1">
                <a:solidFill>
                  <a:srgbClr val="2349EB"/>
                </a:solidFill>
                <a:latin typeface="Arial Black" pitchFamily="34" charset="0"/>
                <a:ea typeface="新細明體" charset="-120"/>
              </a:rPr>
              <a:t>S </a:t>
            </a:r>
            <a:r>
              <a:rPr kumimoji="0" lang="en-US" altLang="zh-TW" sz="2000" i="1">
                <a:solidFill>
                  <a:srgbClr val="4767EF"/>
                </a:solidFill>
                <a:latin typeface="Arial Black" pitchFamily="34" charset="0"/>
                <a:ea typeface="新細明體" charset="-120"/>
              </a:rPr>
              <a:t>I</a:t>
            </a:r>
            <a:r>
              <a:rPr kumimoji="0" lang="en-US" altLang="zh-TW" sz="2000" i="1">
                <a:solidFill>
                  <a:srgbClr val="6781F1"/>
                </a:solidFill>
                <a:latin typeface="Arial Black" pitchFamily="34" charset="0"/>
                <a:ea typeface="新細明體" charset="-120"/>
              </a:rPr>
              <a:t>C</a:t>
            </a:r>
            <a:r>
              <a:rPr kumimoji="0" lang="en-US" altLang="zh-TW" sz="2000" i="1">
                <a:solidFill>
                  <a:srgbClr val="3558ED"/>
                </a:solidFill>
                <a:latin typeface="Arial Black" pitchFamily="34" charset="0"/>
                <a:ea typeface="新細明體" charset="-120"/>
              </a:rPr>
              <a:t> </a:t>
            </a:r>
            <a:r>
              <a:rPr kumimoji="0" lang="en-US" altLang="zh-TW" sz="2000" i="1">
                <a:solidFill>
                  <a:srgbClr val="869BF4"/>
                </a:solidFill>
                <a:latin typeface="Arial Black" pitchFamily="34" charset="0"/>
                <a:ea typeface="新細明體" charset="-120"/>
              </a:rPr>
              <a:t>L</a:t>
            </a:r>
            <a:r>
              <a:rPr kumimoji="0" lang="en-US" altLang="zh-TW" sz="2000" i="1">
                <a:solidFill>
                  <a:srgbClr val="A7B6F7"/>
                </a:solidFill>
                <a:latin typeface="Arial Black" pitchFamily="34" charset="0"/>
                <a:ea typeface="新細明體" charset="-120"/>
              </a:rPr>
              <a:t>A</a:t>
            </a:r>
            <a:r>
              <a:rPr kumimoji="0" lang="en-US" altLang="zh-TW" sz="2000" i="1">
                <a:solidFill>
                  <a:srgbClr val="CDD6FB"/>
                </a:solidFill>
                <a:latin typeface="Arial Black" pitchFamily="34" charset="0"/>
                <a:ea typeface="新細明體" charset="-120"/>
              </a:rPr>
              <a:t>B</a:t>
            </a:r>
            <a:r>
              <a:rPr kumimoji="0" lang="en-US" altLang="zh-TW" sz="2000" i="1">
                <a:solidFill>
                  <a:srgbClr val="000000"/>
                </a:solidFill>
                <a:latin typeface="Arial Black" pitchFamily="34" charset="0"/>
                <a:ea typeface="新細明體" charset="-120"/>
              </a:rPr>
              <a:t>               </a:t>
            </a:r>
            <a:r>
              <a:rPr kumimoji="0" lang="en-US" altLang="zh-TW" sz="1200" i="1">
                <a:solidFill>
                  <a:srgbClr val="000000"/>
                </a:solidFill>
                <a:latin typeface="Arial Black" pitchFamily="34" charset="0"/>
                <a:ea typeface="新細明體" charset="-120"/>
              </a:rPr>
              <a:t> </a:t>
            </a:r>
            <a:r>
              <a:rPr kumimoji="0" lang="en-US" altLang="zh-TW" sz="1200" b="1" i="1">
                <a:solidFill>
                  <a:srgbClr val="303030"/>
                </a:solidFill>
                <a:ea typeface="新細明體" charset="-120"/>
                <a:cs typeface="Arial" charset="0"/>
              </a:rPr>
              <a:t>Graduate Institute of Electronics Engineering, NTU</a:t>
            </a:r>
          </a:p>
        </p:txBody>
      </p:sp>
      <p:pic>
        <p:nvPicPr>
          <p:cNvPr id="60422" name="Picture 6" descr="Ntulogo3"/>
          <p:cNvPicPr>
            <a:picLocks noChangeAspect="1" noChangeArrowheads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8288338" y="0"/>
            <a:ext cx="779462" cy="760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0423" name="Rectangle 7"/>
          <p:cNvSpPr>
            <a:spLocks noGrp="1" noChangeArrowheads="1"/>
          </p:cNvSpPr>
          <p:nvPr>
            <p:ph type="title"/>
          </p:nvPr>
        </p:nvSpPr>
        <p:spPr bwMode="auto">
          <a:xfrm>
            <a:off x="381000" y="762000"/>
            <a:ext cx="83820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zh-TW" altLang="zh-TW"/>
          </a:p>
        </p:txBody>
      </p:sp>
      <p:sp>
        <p:nvSpPr>
          <p:cNvPr id="60424" name="Rectangle 8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76400"/>
            <a:ext cx="8002588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0425" name="Rectangle 9"/>
          <p:cNvSpPr>
            <a:spLocks noChangeArrowheads="1"/>
          </p:cNvSpPr>
          <p:nvPr/>
        </p:nvSpPr>
        <p:spPr bwMode="auto">
          <a:xfrm>
            <a:off x="8316913" y="6491288"/>
            <a:ext cx="6159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kumimoji="0" lang="en-US" altLang="zh-TW">
                <a:solidFill>
                  <a:srgbClr val="000000"/>
                </a:solidFill>
                <a:ea typeface="新細明體" charset="-120"/>
              </a:rPr>
              <a:t>P</a:t>
            </a:r>
            <a:fld id="{C86545E2-EEFB-4DC4-8865-69F029E42BB0}" type="slidenum">
              <a:rPr kumimoji="0" lang="en-US" altLang="zh-TW">
                <a:solidFill>
                  <a:srgbClr val="000000"/>
                </a:solidFill>
                <a:ea typeface="新細明體" charset="-120"/>
              </a:rPr>
              <a:pPr eaLnBrk="0" hangingPunct="0"/>
              <a:t>‹#›</a:t>
            </a:fld>
            <a:endParaRPr kumimoji="0" lang="en-US" altLang="zh-TW">
              <a:solidFill>
                <a:srgbClr val="000000"/>
              </a:solidFill>
              <a:ea typeface="新細明體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5736201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txStyles>
    <p:titleStyle>
      <a:lvl1pPr algn="ctr" rtl="0" eaLnBrk="1" fontAlgn="base" hangingPunct="1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latin typeface="Arial" charset="0"/>
          <a:ea typeface="新細明體" charset="-12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latin typeface="Arial" charset="0"/>
          <a:ea typeface="新細明體" charset="-12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latin typeface="Arial" charset="0"/>
          <a:ea typeface="新細明體" charset="-12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latin typeface="Arial" charset="0"/>
          <a:ea typeface="新細明體" charset="-12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latin typeface="Arial" charset="0"/>
          <a:ea typeface="新細明體" charset="-12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latin typeface="Arial" charset="0"/>
          <a:ea typeface="新細明體" charset="-12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latin typeface="Arial" charset="0"/>
          <a:ea typeface="新細明體" charset="-12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latin typeface="Arial" charset="0"/>
          <a:ea typeface="新細明體" charset="-12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v"/>
        <a:defRPr kumimoji="1"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FF0000"/>
        </a:buClr>
        <a:buFont typeface="Wingdings" pitchFamily="2" charset="2"/>
        <a:buChar char="v"/>
        <a:defRPr kumimoji="1" sz="20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Ø"/>
        <a:defRPr kumimoji="1"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FFFF00"/>
        </a:buClr>
        <a:buFont typeface="Wingdings" pitchFamily="2" charset="2"/>
        <a:buBlip>
          <a:blip r:embed="rId14"/>
        </a:buBlip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FFCC66"/>
        </a:buClr>
        <a:buFont typeface="Wingdings" pitchFamily="2" charset="2"/>
        <a:buBlip>
          <a:blip r:embed="rId15"/>
        </a:buBlip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FFCC66"/>
        </a:buClr>
        <a:buFont typeface="Wingdings" pitchFamily="2" charset="2"/>
        <a:buBlip>
          <a:blip r:embed="rId15"/>
        </a:buBlip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FFCC66"/>
        </a:buClr>
        <a:buFont typeface="Wingdings" pitchFamily="2" charset="2"/>
        <a:buBlip>
          <a:blip r:embed="rId15"/>
        </a:buBlip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FFCC66"/>
        </a:buClr>
        <a:buFont typeface="Wingdings" pitchFamily="2" charset="2"/>
        <a:buBlip>
          <a:blip r:embed="rId15"/>
        </a:buBlip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FFCC66"/>
        </a:buClr>
        <a:buFont typeface="Wingdings" pitchFamily="2" charset="2"/>
        <a:buBlip>
          <a:blip r:embed="rId15"/>
        </a:buBlip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33400" y="152400"/>
            <a:ext cx="8070850" cy="684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39750" y="981075"/>
            <a:ext cx="8135938" cy="5287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25988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720583" y="6346825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kumimoji="0" sz="1200">
                <a:ea typeface="新細明體" pitchFamily="18" charset="-120"/>
              </a:defRPr>
            </a:lvl1pPr>
          </a:lstStyle>
          <a:p>
            <a:pPr>
              <a:defRPr/>
            </a:pPr>
            <a:fld id="{B7B1E775-0B96-40A8-8227-29B88E58C56A}" type="slidenum">
              <a:rPr lang="en-US" altLang="zh-TW" smtClean="0">
                <a:solidFill>
                  <a:srgbClr val="000000"/>
                </a:solidFill>
                <a:latin typeface="Tahoma" pitchFamily="34" charset="0"/>
              </a:rPr>
              <a:pPr>
                <a:defRPr/>
              </a:pPr>
              <a:t>‹#›</a:t>
            </a:fld>
            <a:endParaRPr lang="en-US" altLang="zh-TW" dirty="0">
              <a:solidFill>
                <a:srgbClr val="000000"/>
              </a:solidFill>
              <a:latin typeface="Tahoma" pitchFamily="34" charset="0"/>
            </a:endParaRPr>
          </a:p>
        </p:txBody>
      </p:sp>
      <p:sp>
        <p:nvSpPr>
          <p:cNvPr id="425989" name="Rectangle 5"/>
          <p:cNvSpPr>
            <a:spLocks noChangeArrowheads="1"/>
          </p:cNvSpPr>
          <p:nvPr/>
        </p:nvSpPr>
        <p:spPr bwMode="gray">
          <a:xfrm>
            <a:off x="468313" y="865188"/>
            <a:ext cx="8226425" cy="28575"/>
          </a:xfrm>
          <a:prstGeom prst="rect">
            <a:avLst/>
          </a:prstGeom>
          <a:gradFill rotWithShape="0">
            <a:gsLst>
              <a:gs pos="0">
                <a:schemeClr val="tx1"/>
              </a:gs>
              <a:gs pos="50000">
                <a:srgbClr val="C0C0C0"/>
              </a:gs>
              <a:gs pos="100000">
                <a:schemeClr val="tx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zh-TW" altLang="zh-TW" sz="2400">
              <a:solidFill>
                <a:srgbClr val="000000"/>
              </a:solidFill>
              <a:latin typeface="Tahoma" pitchFamily="34" charset="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8438" y="6292850"/>
            <a:ext cx="2146300" cy="56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281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Arial" pitchFamily="34" charset="0"/>
          <a:ea typeface="新細明體" pitchFamily="18" charset="-12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Arial" pitchFamily="34" charset="0"/>
          <a:ea typeface="新細明體" pitchFamily="18" charset="-12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Arial" pitchFamily="34" charset="0"/>
          <a:ea typeface="新細明體" pitchFamily="18" charset="-12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Arial" pitchFamily="34" charset="0"/>
          <a:ea typeface="新細明體" pitchFamily="18" charset="-12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Arial" pitchFamily="34" charset="0"/>
          <a:ea typeface="新細明體" pitchFamily="18" charset="-12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Arial" pitchFamily="34" charset="0"/>
          <a:ea typeface="新細明體" pitchFamily="18" charset="-12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Arial" pitchFamily="34" charset="0"/>
          <a:ea typeface="新細明體" pitchFamily="18" charset="-12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Arial" pitchFamily="34" charset="0"/>
          <a:ea typeface="新細明體" pitchFamily="18" charset="-12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120000"/>
        <a:buFont typeface="標楷體" pitchFamily="65" charset="-120"/>
        <a:buChar char="․"/>
        <a:defRPr kumimoji="1"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000099"/>
        </a:buClr>
        <a:buSzPct val="55000"/>
        <a:buFont typeface="Symbol" pitchFamily="18" charset="2"/>
        <a:buChar char="¾"/>
        <a:defRPr kumimoji="1" sz="2000">
          <a:solidFill>
            <a:srgbClr val="000099"/>
          </a:solidFill>
          <a:latin typeface="+mn-lt"/>
          <a:ea typeface="+mn-ea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003300"/>
        </a:buClr>
        <a:buSzPct val="50000"/>
        <a:buFont typeface="Wingdings" pitchFamily="2" charset="2"/>
        <a:buChar char="n"/>
        <a:defRPr kumimoji="1" sz="2400">
          <a:solidFill>
            <a:srgbClr val="003300"/>
          </a:solidFill>
          <a:latin typeface="+mn-lt"/>
          <a:ea typeface="+mn-ea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990000"/>
        </a:buClr>
        <a:buSzPct val="55000"/>
        <a:buFont typeface="Wingdings" pitchFamily="2" charset="2"/>
        <a:buChar char="n"/>
        <a:defRPr kumimoji="1" sz="2000">
          <a:solidFill>
            <a:srgbClr val="990000"/>
          </a:solidFill>
          <a:latin typeface="+mn-lt"/>
          <a:ea typeface="+mn-ea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000066"/>
        </a:buClr>
        <a:buSzPct val="5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000066"/>
        </a:buClr>
        <a:buSzPct val="5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000066"/>
        </a:buClr>
        <a:buSzPct val="5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000066"/>
        </a:buClr>
        <a:buSzPct val="5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000066"/>
        </a:buClr>
        <a:buSzPct val="5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457200" y="714356"/>
            <a:ext cx="8229600" cy="5929513"/>
            <a:chOff x="288" y="480"/>
            <a:chExt cx="5184" cy="3644"/>
          </a:xfrm>
        </p:grpSpPr>
        <p:sp>
          <p:nvSpPr>
            <p:cNvPr id="3075" name="Rectangle 3"/>
            <p:cNvSpPr>
              <a:spLocks noChangeArrowheads="1"/>
            </p:cNvSpPr>
            <p:nvPr/>
          </p:nvSpPr>
          <p:spPr bwMode="auto">
            <a:xfrm>
              <a:off x="288" y="480"/>
              <a:ext cx="5184" cy="48"/>
            </a:xfrm>
            <a:prstGeom prst="rect">
              <a:avLst/>
            </a:prstGeom>
            <a:gradFill rotWithShape="0">
              <a:gsLst>
                <a:gs pos="0">
                  <a:schemeClr val="accent2"/>
                </a:gs>
                <a:gs pos="100000">
                  <a:schemeClr val="accent2">
                    <a:gamma/>
                    <a:tint val="33725"/>
                    <a:invGamma/>
                  </a:schemeClr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新細明體"/>
                <a:cs typeface="+mn-cs"/>
              </a:endParaRPr>
            </a:p>
          </p:txBody>
        </p:sp>
        <p:sp>
          <p:nvSpPr>
            <p:cNvPr id="3076" name="Rectangle 4"/>
            <p:cNvSpPr>
              <a:spLocks noChangeArrowheads="1"/>
            </p:cNvSpPr>
            <p:nvPr/>
          </p:nvSpPr>
          <p:spPr bwMode="auto">
            <a:xfrm>
              <a:off x="288" y="4076"/>
              <a:ext cx="5184" cy="48"/>
            </a:xfrm>
            <a:prstGeom prst="rect">
              <a:avLst/>
            </a:prstGeom>
            <a:gradFill rotWithShape="0">
              <a:gsLst>
                <a:gs pos="0">
                  <a:schemeClr val="accent2"/>
                </a:gs>
                <a:gs pos="100000">
                  <a:schemeClr val="accent2">
                    <a:gamma/>
                    <a:tint val="33725"/>
                    <a:invGamma/>
                  </a:schemeClr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新細明體"/>
                <a:cs typeface="+mn-cs"/>
              </a:endParaRPr>
            </a:p>
          </p:txBody>
        </p:sp>
      </p:grpSp>
      <p:sp>
        <p:nvSpPr>
          <p:cNvPr id="3077" name="Text Box 5"/>
          <p:cNvSpPr txBox="1">
            <a:spLocks noChangeArrowheads="1"/>
          </p:cNvSpPr>
          <p:nvPr/>
        </p:nvSpPr>
        <p:spPr bwMode="auto">
          <a:xfrm>
            <a:off x="457200" y="381000"/>
            <a:ext cx="7391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1" u="none" strike="noStrike" kern="1200" cap="none" spc="0" normalizeH="0" baseline="0" noProof="0" dirty="0">
                <a:ln>
                  <a:noFill/>
                </a:ln>
                <a:solidFill>
                  <a:srgbClr val="061244"/>
                </a:solidFill>
                <a:effectLst/>
                <a:uLnTx/>
                <a:uFillTx/>
                <a:latin typeface="Arial Black" pitchFamily="34" charset="0"/>
                <a:ea typeface="新細明體"/>
                <a:cs typeface="+mn-cs"/>
              </a:rPr>
              <a:t>A</a:t>
            </a:r>
            <a:r>
              <a:rPr kumimoji="0" lang="en-US" altLang="zh-TW" sz="1800" b="0" i="1" u="none" strike="noStrike" kern="1200" cap="none" spc="0" normalizeH="0" baseline="0" noProof="0" dirty="0">
                <a:ln>
                  <a:noFill/>
                </a:ln>
                <a:solidFill>
                  <a:srgbClr val="0A1D6E"/>
                </a:solidFill>
                <a:effectLst/>
                <a:uLnTx/>
                <a:uFillTx/>
                <a:latin typeface="Arial Black" pitchFamily="34" charset="0"/>
                <a:ea typeface="新細明體"/>
                <a:cs typeface="+mn-cs"/>
              </a:rPr>
              <a:t>C</a:t>
            </a:r>
            <a:r>
              <a:rPr kumimoji="0" lang="en-US" altLang="zh-TW" sz="1800" b="0" i="1" u="none" strike="noStrike" kern="1200" cap="none" spc="0" normalizeH="0" baseline="0" noProof="0" dirty="0">
                <a:ln>
                  <a:noFill/>
                </a:ln>
                <a:solidFill>
                  <a:srgbClr val="0E2898"/>
                </a:solidFill>
                <a:effectLst/>
                <a:uLnTx/>
                <a:uFillTx/>
                <a:latin typeface="Arial Black" pitchFamily="34" charset="0"/>
                <a:ea typeface="新細明體"/>
                <a:cs typeface="+mn-cs"/>
              </a:rPr>
              <a:t>C</a:t>
            </a:r>
            <a:r>
              <a:rPr kumimoji="0" lang="en-US" altLang="zh-TW" sz="1800" b="0" i="1" u="none" strike="noStrike" kern="1200" cap="none" spc="0" normalizeH="0" baseline="0" noProof="0" dirty="0">
                <a:ln>
                  <a:noFill/>
                </a:ln>
                <a:solidFill>
                  <a:srgbClr val="1234C2"/>
                </a:solidFill>
                <a:effectLst/>
                <a:uLnTx/>
                <a:uFillTx/>
                <a:latin typeface="Arial Black" pitchFamily="34" charset="0"/>
                <a:ea typeface="新細明體"/>
                <a:cs typeface="+mn-cs"/>
              </a:rPr>
              <a:t>E</a:t>
            </a:r>
            <a:r>
              <a:rPr kumimoji="0" lang="en-US" altLang="zh-TW" sz="1800" b="0" i="1" u="none" strike="noStrike" kern="1200" cap="none" spc="0" normalizeH="0" baseline="0" noProof="0" dirty="0">
                <a:ln>
                  <a:noFill/>
                </a:ln>
                <a:solidFill>
                  <a:srgbClr val="1840EA"/>
                </a:solidFill>
                <a:effectLst/>
                <a:uLnTx/>
                <a:uFillTx/>
                <a:latin typeface="Arial Black" pitchFamily="34" charset="0"/>
                <a:ea typeface="新細明體"/>
                <a:cs typeface="+mn-cs"/>
              </a:rPr>
              <a:t>S</a:t>
            </a:r>
            <a:r>
              <a:rPr kumimoji="0" lang="en-US" altLang="zh-TW" sz="1800" b="0" i="1" u="none" strike="noStrike" kern="1200" cap="none" spc="0" normalizeH="0" baseline="0" noProof="0" dirty="0">
                <a:ln>
                  <a:noFill/>
                </a:ln>
                <a:solidFill>
                  <a:srgbClr val="2349EB"/>
                </a:solidFill>
                <a:effectLst/>
                <a:uLnTx/>
                <a:uFillTx/>
                <a:latin typeface="Arial Black" pitchFamily="34" charset="0"/>
                <a:ea typeface="新細明體"/>
                <a:cs typeface="+mn-cs"/>
              </a:rPr>
              <a:t>S </a:t>
            </a:r>
            <a:r>
              <a:rPr kumimoji="0" lang="en-US" altLang="zh-TW" sz="1800" b="0" i="1" u="none" strike="noStrike" kern="1200" cap="none" spc="0" normalizeH="0" baseline="0" noProof="0" dirty="0">
                <a:ln>
                  <a:noFill/>
                </a:ln>
                <a:solidFill>
                  <a:srgbClr val="4767EF"/>
                </a:solidFill>
                <a:effectLst/>
                <a:uLnTx/>
                <a:uFillTx/>
                <a:latin typeface="Arial Black" pitchFamily="34" charset="0"/>
                <a:ea typeface="新細明體"/>
                <a:cs typeface="+mn-cs"/>
              </a:rPr>
              <a:t>I</a:t>
            </a:r>
            <a:r>
              <a:rPr kumimoji="0" lang="en-US" altLang="zh-TW" sz="1800" b="0" i="1" u="none" strike="noStrike" kern="1200" cap="none" spc="0" normalizeH="0" baseline="0" noProof="0" dirty="0">
                <a:ln>
                  <a:noFill/>
                </a:ln>
                <a:solidFill>
                  <a:srgbClr val="6781F1"/>
                </a:solidFill>
                <a:effectLst/>
                <a:uLnTx/>
                <a:uFillTx/>
                <a:latin typeface="Arial Black" pitchFamily="34" charset="0"/>
                <a:ea typeface="新細明體"/>
                <a:cs typeface="+mn-cs"/>
              </a:rPr>
              <a:t>C</a:t>
            </a:r>
            <a:r>
              <a:rPr kumimoji="0" lang="en-US" altLang="zh-TW" sz="1800" b="0" i="1" u="none" strike="noStrike" kern="1200" cap="none" spc="0" normalizeH="0" baseline="0" noProof="0" dirty="0">
                <a:ln>
                  <a:noFill/>
                </a:ln>
                <a:solidFill>
                  <a:srgbClr val="3558ED"/>
                </a:solidFill>
                <a:effectLst/>
                <a:uLnTx/>
                <a:uFillTx/>
                <a:latin typeface="Arial Black" pitchFamily="34" charset="0"/>
                <a:ea typeface="新細明體"/>
                <a:cs typeface="+mn-cs"/>
              </a:rPr>
              <a:t> </a:t>
            </a:r>
            <a:r>
              <a:rPr kumimoji="0" lang="en-US" altLang="zh-TW" sz="1800" b="0" i="1" u="none" strike="noStrike" kern="1200" cap="none" spc="0" normalizeH="0" baseline="0" noProof="0" dirty="0">
                <a:ln>
                  <a:noFill/>
                </a:ln>
                <a:solidFill>
                  <a:srgbClr val="869BF4"/>
                </a:solidFill>
                <a:effectLst/>
                <a:uLnTx/>
                <a:uFillTx/>
                <a:latin typeface="Arial Black" pitchFamily="34" charset="0"/>
                <a:ea typeface="新細明體"/>
                <a:cs typeface="+mn-cs"/>
              </a:rPr>
              <a:t>L</a:t>
            </a:r>
            <a:r>
              <a:rPr kumimoji="0" lang="en-US" altLang="zh-TW" sz="1800" b="0" i="1" u="none" strike="noStrike" kern="1200" cap="none" spc="0" normalizeH="0" baseline="0" noProof="0" dirty="0">
                <a:ln>
                  <a:noFill/>
                </a:ln>
                <a:solidFill>
                  <a:srgbClr val="A7B6F7"/>
                </a:solidFill>
                <a:effectLst/>
                <a:uLnTx/>
                <a:uFillTx/>
                <a:latin typeface="Arial Black" pitchFamily="34" charset="0"/>
                <a:ea typeface="新細明體"/>
                <a:cs typeface="+mn-cs"/>
              </a:rPr>
              <a:t>A</a:t>
            </a:r>
            <a:r>
              <a:rPr kumimoji="0" lang="en-US" altLang="zh-TW" sz="1800" b="0" i="1" u="none" strike="noStrike" kern="1200" cap="none" spc="0" normalizeH="0" baseline="0" noProof="0" dirty="0">
                <a:ln>
                  <a:noFill/>
                </a:ln>
                <a:solidFill>
                  <a:srgbClr val="CDD6FB"/>
                </a:solidFill>
                <a:effectLst/>
                <a:uLnTx/>
                <a:uFillTx/>
                <a:latin typeface="Arial Black" pitchFamily="34" charset="0"/>
                <a:ea typeface="新細明體"/>
                <a:cs typeface="+mn-cs"/>
              </a:rPr>
              <a:t>B</a:t>
            </a:r>
            <a:r>
              <a:rPr kumimoji="0" lang="en-US" altLang="zh-TW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Black" pitchFamily="34" charset="0"/>
                <a:ea typeface="新細明體"/>
                <a:cs typeface="+mn-cs"/>
              </a:rPr>
              <a:t>               </a:t>
            </a:r>
            <a:r>
              <a:rPr kumimoji="0" lang="en-US" altLang="zh-TW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Black" pitchFamily="34" charset="0"/>
                <a:ea typeface="新細明體"/>
                <a:cs typeface="+mn-cs"/>
              </a:rPr>
              <a:t> </a:t>
            </a:r>
            <a:r>
              <a:rPr kumimoji="0" lang="en-US" altLang="zh-TW" sz="1200" b="1" i="1" u="none" strike="noStrike" kern="1200" cap="none" spc="0" normalizeH="0" baseline="0" noProof="0" dirty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Arial"/>
                <a:ea typeface="新細明體"/>
                <a:cs typeface="Arial" charset="0"/>
              </a:rPr>
              <a:t>Graduate Institute of Electronics Engineering, NTU</a:t>
            </a:r>
          </a:p>
        </p:txBody>
      </p:sp>
      <p:pic>
        <p:nvPicPr>
          <p:cNvPr id="3078" name="Picture 6" descr="Ntulogo3"/>
          <p:cNvPicPr>
            <a:picLocks noChangeAspect="1" noChangeArrowheads="1"/>
          </p:cNvPicPr>
          <p:nvPr/>
        </p:nvPicPr>
        <p:blipFill>
          <a:blip r:embed="rId18" cstate="screen"/>
          <a:srcRect/>
          <a:stretch>
            <a:fillRect/>
          </a:stretch>
        </p:blipFill>
        <p:spPr bwMode="auto">
          <a:xfrm>
            <a:off x="7924800" y="228600"/>
            <a:ext cx="779463" cy="760413"/>
          </a:xfrm>
          <a:prstGeom prst="rect">
            <a:avLst/>
          </a:prstGeom>
          <a:noFill/>
        </p:spPr>
      </p:pic>
      <p:sp>
        <p:nvSpPr>
          <p:cNvPr id="3079" name="Rectangle 7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914400"/>
            <a:ext cx="77724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zh-TW" altLang="zh-TW" dirty="0"/>
          </a:p>
        </p:txBody>
      </p:sp>
      <p:sp>
        <p:nvSpPr>
          <p:cNvPr id="3080" name="Rectangle 8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4213" y="1844675"/>
            <a:ext cx="7772400" cy="441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3081" name="Rectangle 9"/>
          <p:cNvSpPr>
            <a:spLocks noChangeArrowheads="1"/>
          </p:cNvSpPr>
          <p:nvPr/>
        </p:nvSpPr>
        <p:spPr bwMode="auto">
          <a:xfrm>
            <a:off x="8582376" y="6480137"/>
            <a:ext cx="46679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C8ADC59-A20A-46E1-B02E-8653EE84F743}" type="slidenum">
              <a:rPr kumimoji="0" lang="en-US" altLang="zh-TW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新細明體"/>
                <a:cs typeface="+mn-cs"/>
              </a:rPr>
              <a:pPr marL="0" marR="0" lvl="0" indent="0" algn="l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TW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新細明體"/>
              <a:cs typeface="+mn-cs"/>
            </a:endParaRPr>
          </a:p>
        </p:txBody>
      </p:sp>
      <p:sp>
        <p:nvSpPr>
          <p:cNvPr id="3082" name="Rectangle 10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95288" y="6453188"/>
            <a:ext cx="2895600" cy="238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新細明體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541426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  <p:sldLayoutId id="2147483713" r:id="rId12"/>
    <p:sldLayoutId id="2147483714" r:id="rId13"/>
    <p:sldLayoutId id="2147483715" r:id="rId14"/>
    <p:sldLayoutId id="2147483716" r:id="rId15"/>
    <p:sldLayoutId id="2147483717" r:id="rId16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kumimoji="1" sz="3600" b="1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新細明體" charset="-12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新細明體" charset="-12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新細明體" charset="-12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新細明體" charset="-12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新細明體" charset="-12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新細明體" charset="-12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新細明體" charset="-12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新細明體" charset="-12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v"/>
        <a:defRPr kumimoji="1"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FF0000"/>
        </a:buClr>
        <a:buFont typeface="Wingdings" pitchFamily="2" charset="2"/>
        <a:buChar char="v"/>
        <a:defRPr kumimoji="1" sz="20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Ø"/>
        <a:defRPr kumimoji="1" sz="18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FFFF00"/>
        </a:buClr>
        <a:buFont typeface="Wingdings" pitchFamily="2" charset="2"/>
        <a:buBlip>
          <a:blip r:embed="rId19"/>
        </a:buBlip>
        <a:defRPr kumimoji="1"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FFCC66"/>
        </a:buClr>
        <a:buFont typeface="Wingdings" pitchFamily="2" charset="2"/>
        <a:buBlip>
          <a:blip r:embed="rId20"/>
        </a:buBlip>
        <a:defRPr kumimoji="1" sz="16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FFCC66"/>
        </a:buClr>
        <a:buFont typeface="Wingdings" pitchFamily="2" charset="2"/>
        <a:buBlip>
          <a:blip r:embed="rId20"/>
        </a:buBlip>
        <a:defRPr kumimoji="1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FFCC66"/>
        </a:buClr>
        <a:buFont typeface="Wingdings" pitchFamily="2" charset="2"/>
        <a:buBlip>
          <a:blip r:embed="rId20"/>
        </a:buBlip>
        <a:defRPr kumimoji="1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FFCC66"/>
        </a:buClr>
        <a:buFont typeface="Wingdings" pitchFamily="2" charset="2"/>
        <a:buBlip>
          <a:blip r:embed="rId20"/>
        </a:buBlip>
        <a:defRPr kumimoji="1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FFCC66"/>
        </a:buClr>
        <a:buFont typeface="Wingdings" pitchFamily="2" charset="2"/>
        <a:buBlip>
          <a:blip r:embed="rId20"/>
        </a:buBlip>
        <a:defRPr kumimoji="1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「台大校徽」的圖片搜尋結果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3923" y="79943"/>
            <a:ext cx="653523" cy="6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0387" name="Rectangle 3"/>
          <p:cNvSpPr>
            <a:spLocks noChangeArrowheads="1"/>
          </p:cNvSpPr>
          <p:nvPr/>
        </p:nvSpPr>
        <p:spPr bwMode="auto">
          <a:xfrm>
            <a:off x="381000" y="533400"/>
            <a:ext cx="7848600" cy="82550"/>
          </a:xfrm>
          <a:prstGeom prst="rect">
            <a:avLst/>
          </a:prstGeom>
          <a:gradFill rotWithShape="0">
            <a:gsLst>
              <a:gs pos="0">
                <a:srgbClr val="3333CC"/>
              </a:gs>
              <a:gs pos="100000">
                <a:srgbClr val="CCCC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新細明體"/>
              <a:cs typeface="+mn-cs"/>
            </a:endParaRPr>
          </a:p>
        </p:txBody>
      </p:sp>
      <p:sp>
        <p:nvSpPr>
          <p:cNvPr id="400389" name="Text Box 5"/>
          <p:cNvSpPr txBox="1">
            <a:spLocks noChangeArrowheads="1"/>
          </p:cNvSpPr>
          <p:nvPr/>
        </p:nvSpPr>
        <p:spPr bwMode="auto">
          <a:xfrm>
            <a:off x="304800" y="136525"/>
            <a:ext cx="75438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1410" tIns="45706" rIns="91410" bIns="45706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37931725" indent="-37474525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000" b="0" i="1" u="none" strike="noStrike" kern="1200" cap="none" spc="0" normalizeH="0" baseline="0" noProof="0" dirty="0">
                <a:ln>
                  <a:noFill/>
                </a:ln>
                <a:solidFill>
                  <a:srgbClr val="061244"/>
                </a:solidFill>
                <a:effectLst/>
                <a:uLnTx/>
                <a:uFillTx/>
                <a:latin typeface="Arial Black" pitchFamily="34" charset="0"/>
                <a:ea typeface="新細明體" pitchFamily="18" charset="-120"/>
                <a:cs typeface="+mn-cs"/>
              </a:rPr>
              <a:t>A</a:t>
            </a:r>
            <a:r>
              <a:rPr kumimoji="0" lang="en-US" altLang="zh-TW" sz="2000" b="0" i="1" u="none" strike="noStrike" kern="1200" cap="none" spc="0" normalizeH="0" baseline="0" noProof="0" dirty="0">
                <a:ln>
                  <a:noFill/>
                </a:ln>
                <a:solidFill>
                  <a:srgbClr val="0A1D6E"/>
                </a:solidFill>
                <a:effectLst/>
                <a:uLnTx/>
                <a:uFillTx/>
                <a:latin typeface="Arial Black" pitchFamily="34" charset="0"/>
                <a:ea typeface="新細明體" pitchFamily="18" charset="-120"/>
                <a:cs typeface="+mn-cs"/>
              </a:rPr>
              <a:t>C</a:t>
            </a:r>
            <a:r>
              <a:rPr kumimoji="0" lang="en-US" altLang="zh-TW" sz="2000" b="0" i="1" u="none" strike="noStrike" kern="1200" cap="none" spc="0" normalizeH="0" baseline="0" noProof="0" dirty="0">
                <a:ln>
                  <a:noFill/>
                </a:ln>
                <a:solidFill>
                  <a:srgbClr val="0E2898"/>
                </a:solidFill>
                <a:effectLst/>
                <a:uLnTx/>
                <a:uFillTx/>
                <a:latin typeface="Arial Black" pitchFamily="34" charset="0"/>
                <a:ea typeface="新細明體" pitchFamily="18" charset="-120"/>
                <a:cs typeface="+mn-cs"/>
              </a:rPr>
              <a:t>C</a:t>
            </a:r>
            <a:r>
              <a:rPr kumimoji="0" lang="en-US" altLang="zh-TW" sz="2000" b="0" i="1" u="none" strike="noStrike" kern="1200" cap="none" spc="0" normalizeH="0" baseline="0" noProof="0" dirty="0">
                <a:ln>
                  <a:noFill/>
                </a:ln>
                <a:solidFill>
                  <a:srgbClr val="1234C2"/>
                </a:solidFill>
                <a:effectLst/>
                <a:uLnTx/>
                <a:uFillTx/>
                <a:latin typeface="Arial Black" pitchFamily="34" charset="0"/>
                <a:ea typeface="新細明體" pitchFamily="18" charset="-120"/>
                <a:cs typeface="+mn-cs"/>
              </a:rPr>
              <a:t>E</a:t>
            </a:r>
            <a:r>
              <a:rPr kumimoji="0" lang="en-US" altLang="zh-TW" sz="2000" b="0" i="1" u="none" strike="noStrike" kern="1200" cap="none" spc="0" normalizeH="0" baseline="0" noProof="0" dirty="0">
                <a:ln>
                  <a:noFill/>
                </a:ln>
                <a:solidFill>
                  <a:srgbClr val="1840EA"/>
                </a:solidFill>
                <a:effectLst/>
                <a:uLnTx/>
                <a:uFillTx/>
                <a:latin typeface="Arial Black" pitchFamily="34" charset="0"/>
                <a:ea typeface="新細明體" pitchFamily="18" charset="-120"/>
                <a:cs typeface="+mn-cs"/>
              </a:rPr>
              <a:t>S</a:t>
            </a:r>
            <a:r>
              <a:rPr kumimoji="0" lang="en-US" altLang="zh-TW" sz="2000" b="0" i="1" u="none" strike="noStrike" kern="1200" cap="none" spc="0" normalizeH="0" baseline="0" noProof="0" dirty="0">
                <a:ln>
                  <a:noFill/>
                </a:ln>
                <a:solidFill>
                  <a:srgbClr val="2349EB"/>
                </a:solidFill>
                <a:effectLst/>
                <a:uLnTx/>
                <a:uFillTx/>
                <a:latin typeface="Arial Black" pitchFamily="34" charset="0"/>
                <a:ea typeface="新細明體" pitchFamily="18" charset="-120"/>
                <a:cs typeface="+mn-cs"/>
              </a:rPr>
              <a:t>S </a:t>
            </a:r>
            <a:r>
              <a:rPr kumimoji="0" lang="en-US" altLang="zh-TW" sz="2000" b="0" i="1" u="none" strike="noStrike" kern="1200" cap="none" spc="0" normalizeH="0" baseline="0" noProof="0" dirty="0">
                <a:ln>
                  <a:noFill/>
                </a:ln>
                <a:solidFill>
                  <a:srgbClr val="4767EF"/>
                </a:solidFill>
                <a:effectLst/>
                <a:uLnTx/>
                <a:uFillTx/>
                <a:latin typeface="Arial Black" pitchFamily="34" charset="0"/>
                <a:ea typeface="新細明體" pitchFamily="18" charset="-120"/>
                <a:cs typeface="+mn-cs"/>
              </a:rPr>
              <a:t>I</a:t>
            </a:r>
            <a:r>
              <a:rPr kumimoji="0" lang="en-US" altLang="zh-TW" sz="2000" b="0" i="1" u="none" strike="noStrike" kern="1200" cap="none" spc="0" normalizeH="0" baseline="0" noProof="0" dirty="0">
                <a:ln>
                  <a:noFill/>
                </a:ln>
                <a:solidFill>
                  <a:srgbClr val="6781F1"/>
                </a:solidFill>
                <a:effectLst/>
                <a:uLnTx/>
                <a:uFillTx/>
                <a:latin typeface="Arial Black" pitchFamily="34" charset="0"/>
                <a:ea typeface="新細明體" pitchFamily="18" charset="-120"/>
                <a:cs typeface="+mn-cs"/>
              </a:rPr>
              <a:t>C</a:t>
            </a:r>
            <a:r>
              <a:rPr kumimoji="0" lang="en-US" altLang="zh-TW" sz="2000" b="0" i="1" u="none" strike="noStrike" kern="1200" cap="none" spc="0" normalizeH="0" baseline="0" noProof="0" dirty="0">
                <a:ln>
                  <a:noFill/>
                </a:ln>
                <a:solidFill>
                  <a:srgbClr val="3558ED"/>
                </a:solidFill>
                <a:effectLst/>
                <a:uLnTx/>
                <a:uFillTx/>
                <a:latin typeface="Arial Black" pitchFamily="34" charset="0"/>
                <a:ea typeface="新細明體" pitchFamily="18" charset="-120"/>
                <a:cs typeface="+mn-cs"/>
              </a:rPr>
              <a:t> </a:t>
            </a:r>
            <a:r>
              <a:rPr kumimoji="0" lang="en-US" altLang="zh-TW" sz="2000" b="0" i="1" u="none" strike="noStrike" kern="1200" cap="none" spc="0" normalizeH="0" baseline="0" noProof="0" dirty="0">
                <a:ln>
                  <a:noFill/>
                </a:ln>
                <a:solidFill>
                  <a:srgbClr val="869BF4"/>
                </a:solidFill>
                <a:effectLst/>
                <a:uLnTx/>
                <a:uFillTx/>
                <a:latin typeface="Arial Black" pitchFamily="34" charset="0"/>
                <a:ea typeface="新細明體" pitchFamily="18" charset="-120"/>
                <a:cs typeface="+mn-cs"/>
              </a:rPr>
              <a:t>L</a:t>
            </a:r>
            <a:r>
              <a:rPr kumimoji="0" lang="en-US" altLang="zh-TW" sz="2000" b="0" i="1" u="none" strike="noStrike" kern="1200" cap="none" spc="0" normalizeH="0" baseline="0" noProof="0" dirty="0">
                <a:ln>
                  <a:noFill/>
                </a:ln>
                <a:solidFill>
                  <a:srgbClr val="A7B6F7"/>
                </a:solidFill>
                <a:effectLst/>
                <a:uLnTx/>
                <a:uFillTx/>
                <a:latin typeface="Arial Black" pitchFamily="34" charset="0"/>
                <a:ea typeface="新細明體" pitchFamily="18" charset="-120"/>
                <a:cs typeface="+mn-cs"/>
              </a:rPr>
              <a:t>A</a:t>
            </a:r>
            <a:r>
              <a:rPr kumimoji="0" lang="en-US" altLang="zh-TW" sz="2000" b="0" i="1" u="none" strike="noStrike" kern="1200" cap="none" spc="0" normalizeH="0" baseline="0" noProof="0" dirty="0">
                <a:ln>
                  <a:noFill/>
                </a:ln>
                <a:solidFill>
                  <a:srgbClr val="CDD6FB"/>
                </a:solidFill>
                <a:effectLst/>
                <a:uLnTx/>
                <a:uFillTx/>
                <a:latin typeface="Arial Black" pitchFamily="34" charset="0"/>
                <a:ea typeface="新細明體" pitchFamily="18" charset="-120"/>
                <a:cs typeface="+mn-cs"/>
              </a:rPr>
              <a:t>B</a:t>
            </a:r>
            <a:r>
              <a:rPr kumimoji="0" lang="en-US" altLang="zh-TW" sz="2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Black" pitchFamily="34" charset="0"/>
                <a:ea typeface="新細明體" pitchFamily="18" charset="-120"/>
                <a:cs typeface="+mn-cs"/>
              </a:rPr>
              <a:t>               </a:t>
            </a:r>
            <a:r>
              <a:rPr kumimoji="0" lang="en-US" altLang="zh-TW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Black" pitchFamily="34" charset="0"/>
                <a:ea typeface="新細明體" pitchFamily="18" charset="-120"/>
                <a:cs typeface="+mn-cs"/>
              </a:rPr>
              <a:t> </a:t>
            </a:r>
            <a:r>
              <a:rPr kumimoji="0" lang="en-US" altLang="zh-TW" sz="1200" b="1" i="1" u="none" strike="noStrike" kern="1200" cap="none" spc="0" normalizeH="0" baseline="0" noProof="0" dirty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Arial" pitchFamily="34" charset="0"/>
                <a:ea typeface="新細明體" pitchFamily="18" charset="-120"/>
                <a:cs typeface="Arial" pitchFamily="34" charset="0"/>
              </a:rPr>
              <a:t>Graduate Institute of Electronics Engineering, NTU</a:t>
            </a:r>
          </a:p>
        </p:txBody>
      </p:sp>
      <p:sp>
        <p:nvSpPr>
          <p:cNvPr id="400391" name="Rectangle 7"/>
          <p:cNvSpPr>
            <a:spLocks noGrp="1" noChangeArrowheads="1"/>
          </p:cNvSpPr>
          <p:nvPr>
            <p:ph type="title"/>
          </p:nvPr>
        </p:nvSpPr>
        <p:spPr bwMode="auto">
          <a:xfrm>
            <a:off x="381000" y="762000"/>
            <a:ext cx="83820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0" tIns="45706" rIns="91410" bIns="45706" numCol="1" anchor="ctr" anchorCtr="0" compatLnSpc="1">
            <a:prstTxWarp prst="textNoShape">
              <a:avLst/>
            </a:prstTxWarp>
          </a:bodyPr>
          <a:lstStyle/>
          <a:p>
            <a:pPr lvl="0"/>
            <a:endParaRPr lang="zh-TW" altLang="zh-TW" dirty="0"/>
          </a:p>
        </p:txBody>
      </p:sp>
      <p:sp>
        <p:nvSpPr>
          <p:cNvPr id="1030" name="Rectangle 8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1676400"/>
            <a:ext cx="8382000" cy="48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10" tIns="45706" rIns="91410" bIns="4570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  <a:endParaRPr lang="en-US" altLang="zh-TW" dirty="0"/>
          </a:p>
          <a:p>
            <a:pPr lvl="3"/>
            <a:r>
              <a:rPr lang="zh-TW" altLang="en-US" dirty="0"/>
              <a:t>第四層</a:t>
            </a:r>
          </a:p>
        </p:txBody>
      </p:sp>
      <p:sp>
        <p:nvSpPr>
          <p:cNvPr id="1031" name="Rectangle 9"/>
          <p:cNvSpPr>
            <a:spLocks noChangeArrowheads="1"/>
          </p:cNvSpPr>
          <p:nvPr/>
        </p:nvSpPr>
        <p:spPr bwMode="auto">
          <a:xfrm>
            <a:off x="8545513" y="6519863"/>
            <a:ext cx="51911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10" tIns="45706" rIns="91410" bIns="45706">
            <a:spAutoFit/>
          </a:bodyPr>
          <a:lstStyle/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新細明體"/>
                <a:cs typeface="+mn-cs"/>
              </a:rPr>
              <a:t>P</a:t>
            </a:r>
            <a:fld id="{E0FF8C92-A794-40BC-BAC1-2D3349E2F883}" type="slidenum">
              <a:rPr kumimoji="0" lang="en-US" altLang="zh-TW" sz="1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新細明體"/>
                <a:cs typeface="+mn-cs"/>
              </a:rPr>
              <a:pPr marL="0" marR="0" lvl="0" indent="0" algn="l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TW" sz="1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新細明體"/>
              <a:cs typeface="+mn-cs"/>
            </a:endParaRPr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381000" y="6629400"/>
            <a:ext cx="8070850" cy="82550"/>
          </a:xfrm>
          <a:prstGeom prst="rect">
            <a:avLst/>
          </a:prstGeom>
          <a:gradFill rotWithShape="0">
            <a:gsLst>
              <a:gs pos="0">
                <a:srgbClr val="3333CC"/>
              </a:gs>
              <a:gs pos="100000">
                <a:srgbClr val="CCCC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新細明體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095531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  <p:sldLayoutId id="2147483722" r:id="rId4"/>
    <p:sldLayoutId id="2147483723" r:id="rId5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kumimoji="1" sz="36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" pitchFamily="34" charset="0"/>
          <a:ea typeface="標楷體" pitchFamily="65" charset="-120"/>
          <a:cs typeface="新細明體" charset="-12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kumimoji="1" sz="36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標楷體" pitchFamily="65" charset="-120"/>
          <a:cs typeface="新細明體" charset="-12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kumimoji="1" sz="36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標楷體" pitchFamily="65" charset="-120"/>
          <a:cs typeface="新細明體" charset="-12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kumimoji="1" sz="36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標楷體" pitchFamily="65" charset="-120"/>
          <a:cs typeface="新細明體" charset="-12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kumimoji="1" sz="36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標楷體" pitchFamily="65" charset="-120"/>
          <a:cs typeface="新細明體" charset="-120"/>
        </a:defRPr>
      </a:lvl5pPr>
      <a:lvl6pPr marL="457050" algn="ctr" rtl="0" eaLnBrk="1" fontAlgn="base" hangingPunct="1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新細明體" charset="-120"/>
        </a:defRPr>
      </a:lvl6pPr>
      <a:lvl7pPr marL="914101" algn="ctr" rtl="0" eaLnBrk="1" fontAlgn="base" hangingPunct="1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新細明體" charset="-120"/>
        </a:defRPr>
      </a:lvl7pPr>
      <a:lvl8pPr marL="1371151" algn="ctr" rtl="0" eaLnBrk="1" fontAlgn="base" hangingPunct="1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新細明體" charset="-120"/>
        </a:defRPr>
      </a:lvl8pPr>
      <a:lvl9pPr marL="1828202" algn="ctr" rtl="0" eaLnBrk="1" fontAlgn="base" hangingPunct="1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新細明體" charset="-120"/>
        </a:defRPr>
      </a:lvl9pPr>
    </p:titleStyle>
    <p:bodyStyle>
      <a:lvl1pPr marL="341313" indent="-341313" algn="l" rtl="0" eaLnBrk="1" fontAlgn="base" hangingPunct="1">
        <a:spcBef>
          <a:spcPct val="20000"/>
        </a:spcBef>
        <a:spcAft>
          <a:spcPct val="0"/>
        </a:spcAft>
        <a:buClr>
          <a:srgbClr val="3333CC"/>
        </a:buClr>
        <a:buFont typeface="Wingdings" pitchFamily="2" charset="2"/>
        <a:buChar char="v"/>
        <a:defRPr kumimoji="1" sz="2400">
          <a:solidFill>
            <a:schemeClr val="tx1"/>
          </a:solidFill>
          <a:latin typeface="+mj-lt"/>
          <a:ea typeface="標楷體" pitchFamily="65" charset="-120"/>
          <a:cs typeface="標楷體" pitchFamily="65" charset="-120"/>
        </a:defRPr>
      </a:lvl1pPr>
      <a:lvl2pPr marL="625475" indent="-284163" algn="l" rtl="0" eaLnBrk="1" fontAlgn="base" hangingPunct="1">
        <a:spcBef>
          <a:spcPct val="20000"/>
        </a:spcBef>
        <a:spcAft>
          <a:spcPct val="0"/>
        </a:spcAft>
        <a:buClr>
          <a:srgbClr val="FF0000"/>
        </a:buClr>
        <a:buFont typeface="Wingdings" pitchFamily="2" charset="2"/>
        <a:buChar char="v"/>
        <a:defRPr kumimoji="1" sz="2000">
          <a:solidFill>
            <a:schemeClr val="tx1"/>
          </a:solidFill>
          <a:latin typeface="+mj-lt"/>
          <a:ea typeface="標楷體" pitchFamily="65" charset="-120"/>
          <a:cs typeface="標楷體" pitchFamily="65" charset="-120"/>
        </a:defRPr>
      </a:lvl2pPr>
      <a:lvl3pPr marL="900113" indent="-227013" algn="l" rtl="0" eaLnBrk="1" fontAlgn="base" hangingPunct="1">
        <a:spcBef>
          <a:spcPct val="20000"/>
        </a:spcBef>
        <a:spcAft>
          <a:spcPct val="0"/>
        </a:spcAft>
        <a:buClr>
          <a:srgbClr val="8064A2"/>
        </a:buClr>
        <a:buFont typeface="Wingdings" pitchFamily="2" charset="2"/>
        <a:buChar char="Ø"/>
        <a:defRPr kumimoji="1">
          <a:solidFill>
            <a:schemeClr val="tx1"/>
          </a:solidFill>
          <a:latin typeface="+mj-lt"/>
          <a:ea typeface="標楷體" pitchFamily="65" charset="-120"/>
          <a:cs typeface="標楷體" pitchFamily="65" charset="-120"/>
        </a:defRPr>
      </a:lvl3pPr>
      <a:lvl4pPr marL="1160463" indent="-227013" algn="l" rtl="0" eaLnBrk="1" fontAlgn="base" hangingPunct="1">
        <a:spcBef>
          <a:spcPct val="20000"/>
        </a:spcBef>
        <a:spcAft>
          <a:spcPct val="0"/>
        </a:spcAft>
        <a:buClr>
          <a:srgbClr val="9BBB59"/>
        </a:buClr>
        <a:buFont typeface="Wingdings" pitchFamily="2" charset="2"/>
        <a:buChar char="Ø"/>
        <a:defRPr kumimoji="1" sz="1600">
          <a:solidFill>
            <a:schemeClr val="tx1"/>
          </a:solidFill>
          <a:latin typeface="+mj-lt"/>
          <a:ea typeface="標楷體" pitchFamily="65" charset="-120"/>
          <a:cs typeface="標楷體" pitchFamily="65" charset="-120"/>
        </a:defRPr>
      </a:lvl4pPr>
      <a:lvl5pPr marL="1433513" indent="-227013" algn="l" rtl="0" eaLnBrk="1" fontAlgn="base" hangingPunct="1">
        <a:spcBef>
          <a:spcPct val="20000"/>
        </a:spcBef>
        <a:spcAft>
          <a:spcPct val="0"/>
        </a:spcAft>
        <a:buClr>
          <a:srgbClr val="FFCC66"/>
        </a:buClr>
        <a:buFont typeface="Wingdings" pitchFamily="2" charset="2"/>
        <a:buBlip>
          <a:blip r:embed="rId8"/>
        </a:buBlip>
        <a:defRPr kumimoji="1" sz="1600">
          <a:solidFill>
            <a:schemeClr val="tx1"/>
          </a:solidFill>
          <a:latin typeface="+mn-lt"/>
          <a:ea typeface="+mn-ea"/>
          <a:cs typeface="新細明體" charset="-120"/>
        </a:defRPr>
      </a:lvl5pPr>
      <a:lvl6pPr marL="2513776" indent="-228524" algn="l" rtl="0" eaLnBrk="1" fontAlgn="base" hangingPunct="1">
        <a:spcBef>
          <a:spcPct val="20000"/>
        </a:spcBef>
        <a:spcAft>
          <a:spcPct val="0"/>
        </a:spcAft>
        <a:buClr>
          <a:srgbClr val="FFCC66"/>
        </a:buClr>
        <a:buFont typeface="Wingdings" pitchFamily="2" charset="2"/>
        <a:buBlip>
          <a:blip r:embed="rId8"/>
        </a:buBlip>
        <a:defRPr kumimoji="1" sz="1600">
          <a:solidFill>
            <a:schemeClr val="tx1"/>
          </a:solidFill>
          <a:latin typeface="+mn-lt"/>
          <a:ea typeface="+mn-ea"/>
        </a:defRPr>
      </a:lvl6pPr>
      <a:lvl7pPr marL="2970828" indent="-228524" algn="l" rtl="0" eaLnBrk="1" fontAlgn="base" hangingPunct="1">
        <a:spcBef>
          <a:spcPct val="20000"/>
        </a:spcBef>
        <a:spcAft>
          <a:spcPct val="0"/>
        </a:spcAft>
        <a:buClr>
          <a:srgbClr val="FFCC66"/>
        </a:buClr>
        <a:buFont typeface="Wingdings" pitchFamily="2" charset="2"/>
        <a:buBlip>
          <a:blip r:embed="rId8"/>
        </a:buBlip>
        <a:defRPr kumimoji="1" sz="1600">
          <a:solidFill>
            <a:schemeClr val="tx1"/>
          </a:solidFill>
          <a:latin typeface="+mn-lt"/>
          <a:ea typeface="+mn-ea"/>
        </a:defRPr>
      </a:lvl7pPr>
      <a:lvl8pPr marL="3427878" indent="-228524" algn="l" rtl="0" eaLnBrk="1" fontAlgn="base" hangingPunct="1">
        <a:spcBef>
          <a:spcPct val="20000"/>
        </a:spcBef>
        <a:spcAft>
          <a:spcPct val="0"/>
        </a:spcAft>
        <a:buClr>
          <a:srgbClr val="FFCC66"/>
        </a:buClr>
        <a:buFont typeface="Wingdings" pitchFamily="2" charset="2"/>
        <a:buBlip>
          <a:blip r:embed="rId8"/>
        </a:buBlip>
        <a:defRPr kumimoji="1" sz="1600">
          <a:solidFill>
            <a:schemeClr val="tx1"/>
          </a:solidFill>
          <a:latin typeface="+mn-lt"/>
          <a:ea typeface="+mn-ea"/>
        </a:defRPr>
      </a:lvl8pPr>
      <a:lvl9pPr marL="3884929" indent="-228524" algn="l" rtl="0" eaLnBrk="1" fontAlgn="base" hangingPunct="1">
        <a:spcBef>
          <a:spcPct val="20000"/>
        </a:spcBef>
        <a:spcAft>
          <a:spcPct val="0"/>
        </a:spcAft>
        <a:buClr>
          <a:srgbClr val="FFCC66"/>
        </a:buClr>
        <a:buFont typeface="Wingdings" pitchFamily="2" charset="2"/>
        <a:buBlip>
          <a:blip r:embed="rId8"/>
        </a:buBlip>
        <a:defRPr kumimoji="1"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91410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50" algn="l" defTabSz="91410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01" algn="l" defTabSz="91410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151" algn="l" defTabSz="91410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202" algn="l" defTabSz="91410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251" algn="l" defTabSz="91410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302" algn="l" defTabSz="91410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353" algn="l" defTabSz="91410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403" algn="l" defTabSz="91410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8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image" Target="../media/image27.png"/><Relationship Id="rId18" Type="http://schemas.openxmlformats.org/officeDocument/2006/relationships/customXml" Target="../ink/ink8.xml"/><Relationship Id="rId3" Type="http://schemas.openxmlformats.org/officeDocument/2006/relationships/image" Target="../media/image22.png"/><Relationship Id="rId7" Type="http://schemas.openxmlformats.org/officeDocument/2006/relationships/image" Target="../media/image24.png"/><Relationship Id="rId12" Type="http://schemas.openxmlformats.org/officeDocument/2006/relationships/customXml" Target="../ink/ink5.xml"/><Relationship Id="rId17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6" Type="http://schemas.openxmlformats.org/officeDocument/2006/relationships/customXml" Target="../ink/ink7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11" Type="http://schemas.openxmlformats.org/officeDocument/2006/relationships/image" Target="../media/image26.png"/><Relationship Id="rId5" Type="http://schemas.openxmlformats.org/officeDocument/2006/relationships/image" Target="../media/image23.png"/><Relationship Id="rId15" Type="http://schemas.openxmlformats.org/officeDocument/2006/relationships/image" Target="../media/image28.png"/><Relationship Id="rId10" Type="http://schemas.openxmlformats.org/officeDocument/2006/relationships/customXml" Target="../ink/ink4.xml"/><Relationship Id="rId19" Type="http://schemas.openxmlformats.org/officeDocument/2006/relationships/image" Target="../media/image30.png"/><Relationship Id="rId4" Type="http://schemas.openxmlformats.org/officeDocument/2006/relationships/customXml" Target="../ink/ink1.xml"/><Relationship Id="rId9" Type="http://schemas.openxmlformats.org/officeDocument/2006/relationships/image" Target="../media/image25.png"/><Relationship Id="rId14" Type="http://schemas.openxmlformats.org/officeDocument/2006/relationships/customXml" Target="../ink/ink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C66220A-6C4C-46E7-C888-ECE599CD2B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516" y="2133600"/>
            <a:ext cx="8928980" cy="1214438"/>
          </a:xfrm>
        </p:spPr>
        <p:txBody>
          <a:bodyPr/>
          <a:lstStyle/>
          <a:p>
            <a:r>
              <a:rPr lang="en-US" altLang="zh-TW" dirty="0"/>
              <a:t>FPGA</a:t>
            </a:r>
            <a:r>
              <a:rPr lang="zh-TW" altLang="en-US" dirty="0"/>
              <a:t> </a:t>
            </a:r>
            <a:r>
              <a:rPr lang="en-US" altLang="zh-TW" dirty="0"/>
              <a:t>Implementation of In-Memory Search Macro with Range Encoding</a:t>
            </a:r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CFC9B766-499C-8277-B8CA-0F28632EC93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dirty="0"/>
              <a:t>Speaker : B11901027 </a:t>
            </a:r>
            <a:r>
              <a:rPr lang="zh-TW" altLang="en-US" dirty="0"/>
              <a:t>王仁軒</a:t>
            </a:r>
            <a:endParaRPr lang="en-US" altLang="zh-TW" dirty="0"/>
          </a:p>
          <a:p>
            <a:r>
              <a:rPr lang="en-US" altLang="zh-TW" dirty="0"/>
              <a:t>Mentor : Rick Huang</a:t>
            </a:r>
          </a:p>
          <a:p>
            <a:r>
              <a:rPr lang="en-US" altLang="zh-TW" dirty="0"/>
              <a:t>Advisor: Prof. An-Yeu (Andy) Wu</a:t>
            </a:r>
          </a:p>
          <a:p>
            <a:r>
              <a:rPr lang="en-US" altLang="zh-TW" dirty="0"/>
              <a:t>Date : 2025/05/02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826710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F36485-E53B-7E0A-942F-5CF30AC3E6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7D104A1-E7CB-D894-BD10-7A5166E9F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Result</a:t>
            </a:r>
            <a:endParaRPr lang="zh-TW" altLang="en-US" dirty="0"/>
          </a:p>
        </p:txBody>
      </p:sp>
      <p:sp>
        <p:nvSpPr>
          <p:cNvPr id="3" name="內容版面配置區 20">
            <a:extLst>
              <a:ext uri="{FF2B5EF4-FFF2-40B4-BE49-F238E27FC236}">
                <a16:creationId xmlns:a16="http://schemas.microsoft.com/office/drawing/2014/main" id="{1A1F2F7C-4069-6D1D-36B6-8BDC3A5ACB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676400"/>
            <a:ext cx="8382000" cy="4800600"/>
          </a:xfrm>
        </p:spPr>
        <p:txBody>
          <a:bodyPr/>
          <a:lstStyle/>
          <a:p>
            <a:r>
              <a:rPr lang="en-US" altLang="zh-TW" dirty="0"/>
              <a:t>After start signal is sent, TB receives MATCH signal from TOP</a:t>
            </a:r>
            <a:r>
              <a:rPr lang="zh-TW" altLang="en-US" dirty="0"/>
              <a:t> </a:t>
            </a:r>
            <a:r>
              <a:rPr lang="en-US" altLang="zh-TW" dirty="0"/>
              <a:t>once Search SW is triggered (active low)</a:t>
            </a:r>
          </a:p>
          <a:p>
            <a:pPr lvl="1"/>
            <a:r>
              <a:rPr lang="en-US" altLang="zh-TW" dirty="0"/>
              <a:t>LED shows the ADDRESS signal </a:t>
            </a:r>
          </a:p>
        </p:txBody>
      </p:sp>
      <p:grpSp>
        <p:nvGrpSpPr>
          <p:cNvPr id="72" name="群組 71">
            <a:extLst>
              <a:ext uri="{FF2B5EF4-FFF2-40B4-BE49-F238E27FC236}">
                <a16:creationId xmlns:a16="http://schemas.microsoft.com/office/drawing/2014/main" id="{F29B8EA2-31E9-DF47-A4CF-0B1D83578BCC}"/>
              </a:ext>
            </a:extLst>
          </p:cNvPr>
          <p:cNvGrpSpPr/>
          <p:nvPr/>
        </p:nvGrpSpPr>
        <p:grpSpPr>
          <a:xfrm>
            <a:off x="179512" y="3824163"/>
            <a:ext cx="8379325" cy="1902638"/>
            <a:chOff x="-28205" y="3522638"/>
            <a:chExt cx="8379325" cy="1902638"/>
          </a:xfrm>
        </p:grpSpPr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C6C6A73A-7EEA-5A99-791E-7132BA5784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855" t="48360" r="10612" b="26298"/>
            <a:stretch>
              <a:fillRect/>
            </a:stretch>
          </p:blipFill>
          <p:spPr>
            <a:xfrm rot="16200000">
              <a:off x="1430460" y="3634452"/>
              <a:ext cx="1259731" cy="2296723"/>
            </a:xfrm>
            <a:prstGeom prst="rect">
              <a:avLst/>
            </a:prstGeom>
          </p:spPr>
        </p:pic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B3AC3BF0-9B76-B9C3-1380-D3B2940621A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218" t="47801" r="9149" b="24264"/>
            <a:stretch>
              <a:fillRect/>
            </a:stretch>
          </p:blipFill>
          <p:spPr>
            <a:xfrm rot="16200000">
              <a:off x="4001591" y="3634449"/>
              <a:ext cx="1259732" cy="2296725"/>
            </a:xfrm>
            <a:prstGeom prst="rect">
              <a:avLst/>
            </a:prstGeom>
          </p:spPr>
        </p:pic>
        <p:pic>
          <p:nvPicPr>
            <p:cNvPr id="16" name="圖片 15">
              <a:extLst>
                <a:ext uri="{FF2B5EF4-FFF2-40B4-BE49-F238E27FC236}">
                  <a16:creationId xmlns:a16="http://schemas.microsoft.com/office/drawing/2014/main" id="{5F7F2708-E959-0CB9-40A8-B43338A8A8C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958" t="52352" r="14356" b="23703"/>
            <a:stretch>
              <a:fillRect/>
            </a:stretch>
          </p:blipFill>
          <p:spPr>
            <a:xfrm rot="16200000">
              <a:off x="6566594" y="3640750"/>
              <a:ext cx="1272328" cy="2296724"/>
            </a:xfrm>
            <a:prstGeom prst="rect">
              <a:avLst/>
            </a:prstGeom>
          </p:spPr>
        </p:pic>
        <p:cxnSp>
          <p:nvCxnSpPr>
            <p:cNvPr id="41" name="直線單箭頭接點 40">
              <a:extLst>
                <a:ext uri="{FF2B5EF4-FFF2-40B4-BE49-F238E27FC236}">
                  <a16:creationId xmlns:a16="http://schemas.microsoft.com/office/drawing/2014/main" id="{C446FD73-03FF-DF0A-FCD7-00B9E012F756}"/>
                </a:ext>
              </a:extLst>
            </p:cNvPr>
            <p:cNvCxnSpPr>
              <a:cxnSpLocks/>
              <a:stCxn id="9" idx="2"/>
              <a:endCxn id="11" idx="0"/>
            </p:cNvCxnSpPr>
            <p:nvPr/>
          </p:nvCxnSpPr>
          <p:spPr bwMode="auto">
            <a:xfrm flipV="1">
              <a:off x="3208687" y="4782812"/>
              <a:ext cx="274408" cy="1"/>
            </a:xfrm>
            <a:prstGeom prst="straightConnector1">
              <a:avLst/>
            </a:prstGeom>
            <a:ln w="19050">
              <a:headEnd type="none" w="med" len="med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直線單箭頭接點 43">
              <a:extLst>
                <a:ext uri="{FF2B5EF4-FFF2-40B4-BE49-F238E27FC236}">
                  <a16:creationId xmlns:a16="http://schemas.microsoft.com/office/drawing/2014/main" id="{E903D733-54EC-7AE9-D773-984E7FF7B2D1}"/>
                </a:ext>
              </a:extLst>
            </p:cNvPr>
            <p:cNvCxnSpPr>
              <a:cxnSpLocks/>
              <a:stCxn id="11" idx="2"/>
              <a:endCxn id="16" idx="0"/>
            </p:cNvCxnSpPr>
            <p:nvPr/>
          </p:nvCxnSpPr>
          <p:spPr bwMode="auto">
            <a:xfrm>
              <a:off x="5779820" y="4782812"/>
              <a:ext cx="274576" cy="6300"/>
            </a:xfrm>
            <a:prstGeom prst="straightConnector1">
              <a:avLst/>
            </a:prstGeom>
            <a:ln w="19050">
              <a:headEnd type="none" w="med" len="med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51" name="群組 50">
              <a:extLst>
                <a:ext uri="{FF2B5EF4-FFF2-40B4-BE49-F238E27FC236}">
                  <a16:creationId xmlns:a16="http://schemas.microsoft.com/office/drawing/2014/main" id="{1BF2DB19-9B23-894E-8CF4-BD22003504AA}"/>
                </a:ext>
              </a:extLst>
            </p:cNvPr>
            <p:cNvGrpSpPr/>
            <p:nvPr/>
          </p:nvGrpSpPr>
          <p:grpSpPr>
            <a:xfrm>
              <a:off x="-28205" y="3522638"/>
              <a:ext cx="1263761" cy="617713"/>
              <a:chOff x="-28205" y="3522638"/>
              <a:chExt cx="1263761" cy="617713"/>
            </a:xfrm>
          </p:grpSpPr>
          <p:grpSp>
            <p:nvGrpSpPr>
              <p:cNvPr id="37" name="群組 36">
                <a:extLst>
                  <a:ext uri="{FF2B5EF4-FFF2-40B4-BE49-F238E27FC236}">
                    <a16:creationId xmlns:a16="http://schemas.microsoft.com/office/drawing/2014/main" id="{DBF20DB2-3427-A80D-DD1C-BC05DF51DA99}"/>
                  </a:ext>
                </a:extLst>
              </p:cNvPr>
              <p:cNvGrpSpPr/>
              <p:nvPr/>
            </p:nvGrpSpPr>
            <p:grpSpPr>
              <a:xfrm>
                <a:off x="-28205" y="3522638"/>
                <a:ext cx="1263761" cy="372465"/>
                <a:chOff x="1426506" y="2784099"/>
                <a:chExt cx="1263761" cy="372465"/>
              </a:xfrm>
            </p:grpSpPr>
            <p:grpSp>
              <p:nvGrpSpPr>
                <p:cNvPr id="32" name="群組 31">
                  <a:extLst>
                    <a:ext uri="{FF2B5EF4-FFF2-40B4-BE49-F238E27FC236}">
                      <a16:creationId xmlns:a16="http://schemas.microsoft.com/office/drawing/2014/main" id="{E2AFD9CF-98F6-712D-E98E-79656B3840F8}"/>
                    </a:ext>
                  </a:extLst>
                </p:cNvPr>
                <p:cNvGrpSpPr/>
                <p:nvPr/>
              </p:nvGrpSpPr>
              <p:grpSpPr>
                <a:xfrm>
                  <a:off x="2060713" y="2784099"/>
                  <a:ext cx="629554" cy="360040"/>
                  <a:chOff x="1492274" y="2922652"/>
                  <a:chExt cx="629554" cy="360040"/>
                </a:xfrm>
              </p:grpSpPr>
              <p:cxnSp>
                <p:nvCxnSpPr>
                  <p:cNvPr id="18" name="直線接點 17">
                    <a:extLst>
                      <a:ext uri="{FF2B5EF4-FFF2-40B4-BE49-F238E27FC236}">
                        <a16:creationId xmlns:a16="http://schemas.microsoft.com/office/drawing/2014/main" id="{F5C68B33-3938-6F9A-F880-1252E3A8313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>
                    <a:off x="1492274" y="2924557"/>
                    <a:ext cx="360040" cy="0"/>
                  </a:xfrm>
                  <a:prstGeom prst="line">
                    <a:avLst/>
                  </a:prstGeom>
                  <a:ln w="19050"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" name="直線接點 18">
                    <a:extLst>
                      <a:ext uri="{FF2B5EF4-FFF2-40B4-BE49-F238E27FC236}">
                        <a16:creationId xmlns:a16="http://schemas.microsoft.com/office/drawing/2014/main" id="{8374C71F-7C42-1B7B-2E3A-DE3990794B0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>
                    <a:off x="1843321" y="2922652"/>
                    <a:ext cx="0" cy="360040"/>
                  </a:xfrm>
                  <a:prstGeom prst="line">
                    <a:avLst/>
                  </a:prstGeom>
                  <a:ln w="19050"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" name="直線接點 21">
                    <a:extLst>
                      <a:ext uri="{FF2B5EF4-FFF2-40B4-BE49-F238E27FC236}">
                        <a16:creationId xmlns:a16="http://schemas.microsoft.com/office/drawing/2014/main" id="{A8C4AA01-2CAE-E50D-69BD-4865AF9B796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>
                    <a:off x="1833796" y="3276977"/>
                    <a:ext cx="288032" cy="0"/>
                  </a:xfrm>
                  <a:prstGeom prst="line">
                    <a:avLst/>
                  </a:prstGeom>
                  <a:ln w="19050"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36" name="文字方塊 35">
                  <a:extLst>
                    <a:ext uri="{FF2B5EF4-FFF2-40B4-BE49-F238E27FC236}">
                      <a16:creationId xmlns:a16="http://schemas.microsoft.com/office/drawing/2014/main" id="{CDF6703D-8604-5C2D-BF2C-4B1DE5D65465}"/>
                    </a:ext>
                  </a:extLst>
                </p:cNvPr>
                <p:cNvSpPr txBox="1"/>
                <p:nvPr/>
              </p:nvSpPr>
              <p:spPr>
                <a:xfrm>
                  <a:off x="1426506" y="2818010"/>
                  <a:ext cx="872701" cy="3385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altLang="zh-TW" sz="1600" dirty="0"/>
                    <a:t>Search</a:t>
                  </a:r>
                  <a:endParaRPr lang="zh-TW" altLang="en-US" dirty="0"/>
                </a:p>
              </p:txBody>
            </p:sp>
          </p:grpSp>
          <p:cxnSp>
            <p:nvCxnSpPr>
              <p:cNvPr id="39" name="直線單箭頭接點 38">
                <a:extLst>
                  <a:ext uri="{FF2B5EF4-FFF2-40B4-BE49-F238E27FC236}">
                    <a16:creationId xmlns:a16="http://schemas.microsoft.com/office/drawing/2014/main" id="{E0BE5839-E589-6E12-D734-9350B7C564FE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777029" y="3929013"/>
                <a:ext cx="134934" cy="211338"/>
              </a:xfrm>
              <a:prstGeom prst="straightConnector1">
                <a:avLst/>
              </a:prstGeom>
              <a:ln w="19050">
                <a:headEnd type="none" w="med" len="med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0" name="等腰三角形 49">
                <a:extLst>
                  <a:ext uri="{FF2B5EF4-FFF2-40B4-BE49-F238E27FC236}">
                    <a16:creationId xmlns:a16="http://schemas.microsoft.com/office/drawing/2014/main" id="{848CEA2C-86E5-102C-31CA-B04026C2C052}"/>
                  </a:ext>
                </a:extLst>
              </p:cNvPr>
              <p:cNvSpPr/>
              <p:nvPr/>
            </p:nvSpPr>
            <p:spPr bwMode="auto">
              <a:xfrm rot="10800000">
                <a:off x="899367" y="3645950"/>
                <a:ext cx="112554" cy="113417"/>
              </a:xfrm>
              <a:prstGeom prst="triangle">
                <a:avLst/>
              </a:prstGeom>
              <a:solidFill>
                <a:schemeClr val="tx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zh-TW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新細明體" charset="-120"/>
                </a:endParaRPr>
              </a:p>
            </p:txBody>
          </p:sp>
        </p:grpSp>
        <p:grpSp>
          <p:nvGrpSpPr>
            <p:cNvPr id="52" name="群組 51">
              <a:extLst>
                <a:ext uri="{FF2B5EF4-FFF2-40B4-BE49-F238E27FC236}">
                  <a16:creationId xmlns:a16="http://schemas.microsoft.com/office/drawing/2014/main" id="{ECF51E3F-08F5-3FBE-08D8-6728F0BCDF05}"/>
                </a:ext>
              </a:extLst>
            </p:cNvPr>
            <p:cNvGrpSpPr/>
            <p:nvPr/>
          </p:nvGrpSpPr>
          <p:grpSpPr>
            <a:xfrm>
              <a:off x="2520975" y="3528933"/>
              <a:ext cx="1263761" cy="617713"/>
              <a:chOff x="-28205" y="3522638"/>
              <a:chExt cx="1263761" cy="617713"/>
            </a:xfrm>
          </p:grpSpPr>
          <p:grpSp>
            <p:nvGrpSpPr>
              <p:cNvPr id="53" name="群組 52">
                <a:extLst>
                  <a:ext uri="{FF2B5EF4-FFF2-40B4-BE49-F238E27FC236}">
                    <a16:creationId xmlns:a16="http://schemas.microsoft.com/office/drawing/2014/main" id="{CF755930-07C9-6779-CA14-188BFB5C22C5}"/>
                  </a:ext>
                </a:extLst>
              </p:cNvPr>
              <p:cNvGrpSpPr/>
              <p:nvPr/>
            </p:nvGrpSpPr>
            <p:grpSpPr>
              <a:xfrm>
                <a:off x="-28205" y="3522638"/>
                <a:ext cx="1263761" cy="372465"/>
                <a:chOff x="1426506" y="2784099"/>
                <a:chExt cx="1263761" cy="372465"/>
              </a:xfrm>
            </p:grpSpPr>
            <p:grpSp>
              <p:nvGrpSpPr>
                <p:cNvPr id="56" name="群組 55">
                  <a:extLst>
                    <a:ext uri="{FF2B5EF4-FFF2-40B4-BE49-F238E27FC236}">
                      <a16:creationId xmlns:a16="http://schemas.microsoft.com/office/drawing/2014/main" id="{C1C92573-C365-2B73-BC92-EC128002FC6B}"/>
                    </a:ext>
                  </a:extLst>
                </p:cNvPr>
                <p:cNvGrpSpPr/>
                <p:nvPr/>
              </p:nvGrpSpPr>
              <p:grpSpPr>
                <a:xfrm>
                  <a:off x="2060713" y="2784099"/>
                  <a:ext cx="629554" cy="360040"/>
                  <a:chOff x="1492274" y="2922652"/>
                  <a:chExt cx="629554" cy="360040"/>
                </a:xfrm>
              </p:grpSpPr>
              <p:cxnSp>
                <p:nvCxnSpPr>
                  <p:cNvPr id="58" name="直線接點 57">
                    <a:extLst>
                      <a:ext uri="{FF2B5EF4-FFF2-40B4-BE49-F238E27FC236}">
                        <a16:creationId xmlns:a16="http://schemas.microsoft.com/office/drawing/2014/main" id="{42EA99A3-AAC4-EDFE-355E-68389DDDFDA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>
                    <a:off x="1492274" y="2924557"/>
                    <a:ext cx="360040" cy="0"/>
                  </a:xfrm>
                  <a:prstGeom prst="line">
                    <a:avLst/>
                  </a:prstGeom>
                  <a:ln w="19050"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9" name="直線接點 58">
                    <a:extLst>
                      <a:ext uri="{FF2B5EF4-FFF2-40B4-BE49-F238E27FC236}">
                        <a16:creationId xmlns:a16="http://schemas.microsoft.com/office/drawing/2014/main" id="{31BA61DA-DE4F-E184-4D3B-38F933067C9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>
                    <a:off x="1843321" y="2922652"/>
                    <a:ext cx="0" cy="360040"/>
                  </a:xfrm>
                  <a:prstGeom prst="line">
                    <a:avLst/>
                  </a:prstGeom>
                  <a:ln w="19050"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0" name="直線接點 59">
                    <a:extLst>
                      <a:ext uri="{FF2B5EF4-FFF2-40B4-BE49-F238E27FC236}">
                        <a16:creationId xmlns:a16="http://schemas.microsoft.com/office/drawing/2014/main" id="{901D7E4D-5294-0BF9-FAC2-25EDC577ADC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>
                    <a:off x="1833796" y="3276977"/>
                    <a:ext cx="288032" cy="0"/>
                  </a:xfrm>
                  <a:prstGeom prst="line">
                    <a:avLst/>
                  </a:prstGeom>
                  <a:ln w="19050"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57" name="文字方塊 56">
                  <a:extLst>
                    <a:ext uri="{FF2B5EF4-FFF2-40B4-BE49-F238E27FC236}">
                      <a16:creationId xmlns:a16="http://schemas.microsoft.com/office/drawing/2014/main" id="{54885BC4-A603-696A-44FC-2D91E79EC23F}"/>
                    </a:ext>
                  </a:extLst>
                </p:cNvPr>
                <p:cNvSpPr txBox="1"/>
                <p:nvPr/>
              </p:nvSpPr>
              <p:spPr>
                <a:xfrm>
                  <a:off x="1426506" y="2818010"/>
                  <a:ext cx="872701" cy="3385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altLang="zh-TW" sz="1600" dirty="0"/>
                    <a:t>Search</a:t>
                  </a:r>
                  <a:endParaRPr lang="zh-TW" altLang="en-US" dirty="0"/>
                </a:p>
              </p:txBody>
            </p:sp>
          </p:grpSp>
          <p:cxnSp>
            <p:nvCxnSpPr>
              <p:cNvPr id="54" name="直線單箭頭接點 53">
                <a:extLst>
                  <a:ext uri="{FF2B5EF4-FFF2-40B4-BE49-F238E27FC236}">
                    <a16:creationId xmlns:a16="http://schemas.microsoft.com/office/drawing/2014/main" id="{7EAA1AB7-08AE-5613-491E-AFC35126B866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777029" y="3929013"/>
                <a:ext cx="134934" cy="211338"/>
              </a:xfrm>
              <a:prstGeom prst="straightConnector1">
                <a:avLst/>
              </a:prstGeom>
              <a:ln w="19050">
                <a:headEnd type="none" w="med" len="med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5" name="等腰三角形 54">
                <a:extLst>
                  <a:ext uri="{FF2B5EF4-FFF2-40B4-BE49-F238E27FC236}">
                    <a16:creationId xmlns:a16="http://schemas.microsoft.com/office/drawing/2014/main" id="{CB23A4E6-2A48-276C-58F6-774BB0398A25}"/>
                  </a:ext>
                </a:extLst>
              </p:cNvPr>
              <p:cNvSpPr/>
              <p:nvPr/>
            </p:nvSpPr>
            <p:spPr bwMode="auto">
              <a:xfrm rot="10800000">
                <a:off x="899367" y="3645950"/>
                <a:ext cx="112554" cy="113417"/>
              </a:xfrm>
              <a:prstGeom prst="triangle">
                <a:avLst/>
              </a:prstGeom>
              <a:solidFill>
                <a:schemeClr val="tx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zh-TW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新細明體" charset="-120"/>
                </a:endParaRPr>
              </a:p>
            </p:txBody>
          </p:sp>
        </p:grpSp>
        <p:grpSp>
          <p:nvGrpSpPr>
            <p:cNvPr id="61" name="群組 60">
              <a:extLst>
                <a:ext uri="{FF2B5EF4-FFF2-40B4-BE49-F238E27FC236}">
                  <a16:creationId xmlns:a16="http://schemas.microsoft.com/office/drawing/2014/main" id="{F19122C6-1C0D-40FF-4B0F-2BC3100851D8}"/>
                </a:ext>
              </a:extLst>
            </p:cNvPr>
            <p:cNvGrpSpPr/>
            <p:nvPr/>
          </p:nvGrpSpPr>
          <p:grpSpPr>
            <a:xfrm>
              <a:off x="5125822" y="3524543"/>
              <a:ext cx="1263761" cy="617713"/>
              <a:chOff x="-28205" y="3522638"/>
              <a:chExt cx="1263761" cy="617713"/>
            </a:xfrm>
          </p:grpSpPr>
          <p:grpSp>
            <p:nvGrpSpPr>
              <p:cNvPr id="62" name="群組 61">
                <a:extLst>
                  <a:ext uri="{FF2B5EF4-FFF2-40B4-BE49-F238E27FC236}">
                    <a16:creationId xmlns:a16="http://schemas.microsoft.com/office/drawing/2014/main" id="{8E7A198E-C572-5E9B-7719-E191847EB441}"/>
                  </a:ext>
                </a:extLst>
              </p:cNvPr>
              <p:cNvGrpSpPr/>
              <p:nvPr/>
            </p:nvGrpSpPr>
            <p:grpSpPr>
              <a:xfrm>
                <a:off x="-28205" y="3522638"/>
                <a:ext cx="1263761" cy="372465"/>
                <a:chOff x="1426506" y="2784099"/>
                <a:chExt cx="1263761" cy="372465"/>
              </a:xfrm>
            </p:grpSpPr>
            <p:grpSp>
              <p:nvGrpSpPr>
                <p:cNvPr id="65" name="群組 64">
                  <a:extLst>
                    <a:ext uri="{FF2B5EF4-FFF2-40B4-BE49-F238E27FC236}">
                      <a16:creationId xmlns:a16="http://schemas.microsoft.com/office/drawing/2014/main" id="{4D0F9EA3-C89B-A825-6B5B-7EB56DDC4468}"/>
                    </a:ext>
                  </a:extLst>
                </p:cNvPr>
                <p:cNvGrpSpPr/>
                <p:nvPr/>
              </p:nvGrpSpPr>
              <p:grpSpPr>
                <a:xfrm>
                  <a:off x="2060713" y="2784099"/>
                  <a:ext cx="629554" cy="360040"/>
                  <a:chOff x="1492274" y="2922652"/>
                  <a:chExt cx="629554" cy="360040"/>
                </a:xfrm>
              </p:grpSpPr>
              <p:cxnSp>
                <p:nvCxnSpPr>
                  <p:cNvPr id="67" name="直線接點 66">
                    <a:extLst>
                      <a:ext uri="{FF2B5EF4-FFF2-40B4-BE49-F238E27FC236}">
                        <a16:creationId xmlns:a16="http://schemas.microsoft.com/office/drawing/2014/main" id="{647100C6-C0A3-58B8-C9C9-ABF1EE2F0AA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>
                    <a:off x="1492274" y="2924557"/>
                    <a:ext cx="360040" cy="0"/>
                  </a:xfrm>
                  <a:prstGeom prst="line">
                    <a:avLst/>
                  </a:prstGeom>
                  <a:ln w="19050"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8" name="直線接點 67">
                    <a:extLst>
                      <a:ext uri="{FF2B5EF4-FFF2-40B4-BE49-F238E27FC236}">
                        <a16:creationId xmlns:a16="http://schemas.microsoft.com/office/drawing/2014/main" id="{BA6FB106-22E1-4265-DDF6-2C1541F0AAE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>
                    <a:off x="1843321" y="2922652"/>
                    <a:ext cx="0" cy="360040"/>
                  </a:xfrm>
                  <a:prstGeom prst="line">
                    <a:avLst/>
                  </a:prstGeom>
                  <a:ln w="19050"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9" name="直線接點 68">
                    <a:extLst>
                      <a:ext uri="{FF2B5EF4-FFF2-40B4-BE49-F238E27FC236}">
                        <a16:creationId xmlns:a16="http://schemas.microsoft.com/office/drawing/2014/main" id="{0C8A9DBA-8F22-C2C8-AEC1-6A756237BC5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>
                    <a:off x="1833796" y="3276977"/>
                    <a:ext cx="288032" cy="0"/>
                  </a:xfrm>
                  <a:prstGeom prst="line">
                    <a:avLst/>
                  </a:prstGeom>
                  <a:ln w="19050"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66" name="文字方塊 65">
                  <a:extLst>
                    <a:ext uri="{FF2B5EF4-FFF2-40B4-BE49-F238E27FC236}">
                      <a16:creationId xmlns:a16="http://schemas.microsoft.com/office/drawing/2014/main" id="{6ADC9D90-0E01-4CE5-A890-23AF880B4679}"/>
                    </a:ext>
                  </a:extLst>
                </p:cNvPr>
                <p:cNvSpPr txBox="1"/>
                <p:nvPr/>
              </p:nvSpPr>
              <p:spPr>
                <a:xfrm>
                  <a:off x="1426506" y="2818010"/>
                  <a:ext cx="872701" cy="3385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altLang="zh-TW" sz="1600" dirty="0"/>
                    <a:t>Search</a:t>
                  </a:r>
                  <a:endParaRPr lang="zh-TW" altLang="en-US" dirty="0"/>
                </a:p>
              </p:txBody>
            </p:sp>
          </p:grpSp>
          <p:cxnSp>
            <p:nvCxnSpPr>
              <p:cNvPr id="63" name="直線單箭頭接點 62">
                <a:extLst>
                  <a:ext uri="{FF2B5EF4-FFF2-40B4-BE49-F238E27FC236}">
                    <a16:creationId xmlns:a16="http://schemas.microsoft.com/office/drawing/2014/main" id="{5E604071-2E3F-AA70-537E-967DC8621753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777029" y="3929013"/>
                <a:ext cx="134934" cy="211338"/>
              </a:xfrm>
              <a:prstGeom prst="straightConnector1">
                <a:avLst/>
              </a:prstGeom>
              <a:ln w="19050">
                <a:headEnd type="none" w="med" len="med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4" name="等腰三角形 63">
                <a:extLst>
                  <a:ext uri="{FF2B5EF4-FFF2-40B4-BE49-F238E27FC236}">
                    <a16:creationId xmlns:a16="http://schemas.microsoft.com/office/drawing/2014/main" id="{AD3A58E7-062B-48CE-F25B-138F443CAF14}"/>
                  </a:ext>
                </a:extLst>
              </p:cNvPr>
              <p:cNvSpPr/>
              <p:nvPr/>
            </p:nvSpPr>
            <p:spPr bwMode="auto">
              <a:xfrm rot="10800000">
                <a:off x="899367" y="3645950"/>
                <a:ext cx="112554" cy="113417"/>
              </a:xfrm>
              <a:prstGeom prst="triangle">
                <a:avLst/>
              </a:prstGeom>
              <a:solidFill>
                <a:schemeClr val="tx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zh-TW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新細明體" charset="-120"/>
                </a:endParaRPr>
              </a:p>
            </p:txBody>
          </p:sp>
        </p:grpSp>
      </p:grpSp>
      <p:grpSp>
        <p:nvGrpSpPr>
          <p:cNvPr id="97" name="群組 96">
            <a:extLst>
              <a:ext uri="{FF2B5EF4-FFF2-40B4-BE49-F238E27FC236}">
                <a16:creationId xmlns:a16="http://schemas.microsoft.com/office/drawing/2014/main" id="{BAB0EE61-F895-FB61-3ACC-7AD1FE8BA402}"/>
              </a:ext>
            </a:extLst>
          </p:cNvPr>
          <p:cNvGrpSpPr/>
          <p:nvPr/>
        </p:nvGrpSpPr>
        <p:grpSpPr>
          <a:xfrm>
            <a:off x="1069820" y="5787296"/>
            <a:ext cx="2335700" cy="667982"/>
            <a:chOff x="1003605" y="6088688"/>
            <a:chExt cx="2335700" cy="667982"/>
          </a:xfrm>
        </p:grpSpPr>
        <p:sp>
          <p:nvSpPr>
            <p:cNvPr id="90" name="等於 89">
              <a:extLst>
                <a:ext uri="{FF2B5EF4-FFF2-40B4-BE49-F238E27FC236}">
                  <a16:creationId xmlns:a16="http://schemas.microsoft.com/office/drawing/2014/main" id="{E35F74CE-95A5-29EA-A40E-EFC66237AA0B}"/>
                </a:ext>
              </a:extLst>
            </p:cNvPr>
            <p:cNvSpPr/>
            <p:nvPr/>
          </p:nvSpPr>
          <p:spPr bwMode="auto">
            <a:xfrm rot="16200000">
              <a:off x="1243429" y="6030549"/>
              <a:ext cx="368950" cy="485229"/>
            </a:xfrm>
            <a:prstGeom prst="mathEqual">
              <a:avLst>
                <a:gd name="adj1" fmla="val 23520"/>
                <a:gd name="adj2" fmla="val 24373"/>
              </a:avLst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charset="-120"/>
              </a:endParaRPr>
            </a:p>
          </p:txBody>
        </p:sp>
        <p:sp>
          <p:nvSpPr>
            <p:cNvPr id="91" name="等於 90">
              <a:extLst>
                <a:ext uri="{FF2B5EF4-FFF2-40B4-BE49-F238E27FC236}">
                  <a16:creationId xmlns:a16="http://schemas.microsoft.com/office/drawing/2014/main" id="{5786C20B-E6A8-CD4A-C31A-46E037514E85}"/>
                </a:ext>
              </a:extLst>
            </p:cNvPr>
            <p:cNvSpPr/>
            <p:nvPr/>
          </p:nvSpPr>
          <p:spPr bwMode="auto">
            <a:xfrm rot="16200000">
              <a:off x="1726758" y="6030548"/>
              <a:ext cx="368950" cy="485229"/>
            </a:xfrm>
            <a:prstGeom prst="mathEqual">
              <a:avLst>
                <a:gd name="adj1" fmla="val 23520"/>
                <a:gd name="adj2" fmla="val 24373"/>
              </a:avLst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charset="-120"/>
              </a:endParaRPr>
            </a:p>
          </p:txBody>
        </p:sp>
        <p:sp>
          <p:nvSpPr>
            <p:cNvPr id="92" name="等於 91">
              <a:extLst>
                <a:ext uri="{FF2B5EF4-FFF2-40B4-BE49-F238E27FC236}">
                  <a16:creationId xmlns:a16="http://schemas.microsoft.com/office/drawing/2014/main" id="{6E15BC4C-F2C4-5F9A-A1D2-CB7E2D07703E}"/>
                </a:ext>
              </a:extLst>
            </p:cNvPr>
            <p:cNvSpPr/>
            <p:nvPr/>
          </p:nvSpPr>
          <p:spPr bwMode="auto">
            <a:xfrm rot="16200000">
              <a:off x="2229595" y="6030550"/>
              <a:ext cx="368950" cy="485228"/>
            </a:xfrm>
            <a:prstGeom prst="mathEqual">
              <a:avLst>
                <a:gd name="adj1" fmla="val 23520"/>
                <a:gd name="adj2" fmla="val 24373"/>
              </a:avLst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charset="-120"/>
              </a:endParaRPr>
            </a:p>
          </p:txBody>
        </p:sp>
        <p:sp>
          <p:nvSpPr>
            <p:cNvPr id="93" name="等於 92">
              <a:extLst>
                <a:ext uri="{FF2B5EF4-FFF2-40B4-BE49-F238E27FC236}">
                  <a16:creationId xmlns:a16="http://schemas.microsoft.com/office/drawing/2014/main" id="{FEE1A884-9E8E-5F97-81A2-AE9F806842F6}"/>
                </a:ext>
              </a:extLst>
            </p:cNvPr>
            <p:cNvSpPr/>
            <p:nvPr/>
          </p:nvSpPr>
          <p:spPr bwMode="auto">
            <a:xfrm rot="16200000">
              <a:off x="2712924" y="6030548"/>
              <a:ext cx="368950" cy="485229"/>
            </a:xfrm>
            <a:prstGeom prst="mathEqual">
              <a:avLst>
                <a:gd name="adj1" fmla="val 23520"/>
                <a:gd name="adj2" fmla="val 24373"/>
              </a:avLst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charset="-120"/>
              </a:endParaRPr>
            </a:p>
          </p:txBody>
        </p:sp>
        <p:sp>
          <p:nvSpPr>
            <p:cNvPr id="94" name="矩形 93">
              <a:extLst>
                <a:ext uri="{FF2B5EF4-FFF2-40B4-BE49-F238E27FC236}">
                  <a16:creationId xmlns:a16="http://schemas.microsoft.com/office/drawing/2014/main" id="{1495D04A-2E11-F059-C774-2DF38029578D}"/>
                </a:ext>
              </a:extLst>
            </p:cNvPr>
            <p:cNvSpPr/>
            <p:nvPr/>
          </p:nvSpPr>
          <p:spPr bwMode="auto">
            <a:xfrm>
              <a:off x="2474808" y="6129149"/>
              <a:ext cx="121759" cy="288031"/>
            </a:xfrm>
            <a:prstGeom prst="rect">
              <a:avLst/>
            </a:prstGeom>
            <a:solidFill>
              <a:srgbClr val="FF0000"/>
            </a:solidFill>
            <a:ln w="127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charset="-120"/>
              </a:endParaRPr>
            </a:p>
          </p:txBody>
        </p:sp>
        <p:sp>
          <p:nvSpPr>
            <p:cNvPr id="95" name="矩形 94">
              <a:extLst>
                <a:ext uri="{FF2B5EF4-FFF2-40B4-BE49-F238E27FC236}">
                  <a16:creationId xmlns:a16="http://schemas.microsoft.com/office/drawing/2014/main" id="{96353D55-7C13-2223-6AA5-0CD3827E1A1C}"/>
                </a:ext>
              </a:extLst>
            </p:cNvPr>
            <p:cNvSpPr/>
            <p:nvPr/>
          </p:nvSpPr>
          <p:spPr bwMode="auto">
            <a:xfrm>
              <a:off x="1971612" y="6129146"/>
              <a:ext cx="115454" cy="288031"/>
            </a:xfrm>
            <a:prstGeom prst="rect">
              <a:avLst/>
            </a:prstGeom>
            <a:solidFill>
              <a:srgbClr val="FF0000"/>
            </a:solidFill>
            <a:ln w="127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charset="-120"/>
              </a:endParaRPr>
            </a:p>
          </p:txBody>
        </p:sp>
        <p:sp>
          <p:nvSpPr>
            <p:cNvPr id="96" name="文字方塊 95">
              <a:extLst>
                <a:ext uri="{FF2B5EF4-FFF2-40B4-BE49-F238E27FC236}">
                  <a16:creationId xmlns:a16="http://schemas.microsoft.com/office/drawing/2014/main" id="{FC2383BF-12FC-6529-7CA5-A74AD798DEB3}"/>
                </a:ext>
              </a:extLst>
            </p:cNvPr>
            <p:cNvSpPr txBox="1"/>
            <p:nvPr/>
          </p:nvSpPr>
          <p:spPr>
            <a:xfrm>
              <a:off x="1003605" y="6418116"/>
              <a:ext cx="2335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sz="1600" dirty="0"/>
                <a:t>Address = (1010)</a:t>
              </a:r>
              <a:r>
                <a:rPr lang="en-US" altLang="zh-TW" sz="1050" dirty="0"/>
                <a:t>2</a:t>
              </a:r>
              <a:r>
                <a:rPr lang="en-US" altLang="zh-TW" sz="1600" dirty="0"/>
                <a:t>=10</a:t>
              </a:r>
              <a:endParaRPr lang="zh-TW" altLang="en-US" sz="1600" dirty="0"/>
            </a:p>
          </p:txBody>
        </p:sp>
      </p:grpSp>
      <p:grpSp>
        <p:nvGrpSpPr>
          <p:cNvPr id="100" name="群組 99">
            <a:extLst>
              <a:ext uri="{FF2B5EF4-FFF2-40B4-BE49-F238E27FC236}">
                <a16:creationId xmlns:a16="http://schemas.microsoft.com/office/drawing/2014/main" id="{F11B813B-87BE-B8B5-F662-21BE35E5DA3C}"/>
              </a:ext>
            </a:extLst>
          </p:cNvPr>
          <p:cNvGrpSpPr/>
          <p:nvPr/>
        </p:nvGrpSpPr>
        <p:grpSpPr>
          <a:xfrm>
            <a:off x="5868144" y="2255059"/>
            <a:ext cx="2441424" cy="1115663"/>
            <a:chOff x="6261111" y="2241329"/>
            <a:chExt cx="2441424" cy="1115663"/>
          </a:xfrm>
        </p:grpSpPr>
        <p:grpSp>
          <p:nvGrpSpPr>
            <p:cNvPr id="89" name="群組 88">
              <a:extLst>
                <a:ext uri="{FF2B5EF4-FFF2-40B4-BE49-F238E27FC236}">
                  <a16:creationId xmlns:a16="http://schemas.microsoft.com/office/drawing/2014/main" id="{CE9F9BBB-CBFD-0016-E94A-E11E7D4180D2}"/>
                </a:ext>
              </a:extLst>
            </p:cNvPr>
            <p:cNvGrpSpPr/>
            <p:nvPr/>
          </p:nvGrpSpPr>
          <p:grpSpPr>
            <a:xfrm>
              <a:off x="6462089" y="2241329"/>
              <a:ext cx="2240446" cy="1092967"/>
              <a:chOff x="5547930" y="2282463"/>
              <a:chExt cx="2240446" cy="1092967"/>
            </a:xfrm>
          </p:grpSpPr>
          <p:sp>
            <p:nvSpPr>
              <p:cNvPr id="71" name="文字方塊 70">
                <a:extLst>
                  <a:ext uri="{FF2B5EF4-FFF2-40B4-BE49-F238E27FC236}">
                    <a16:creationId xmlns:a16="http://schemas.microsoft.com/office/drawing/2014/main" id="{C9E27D6C-CF60-BFBE-DD2F-106E1F471CB0}"/>
                  </a:ext>
                </a:extLst>
              </p:cNvPr>
              <p:cNvSpPr txBox="1"/>
              <p:nvPr/>
            </p:nvSpPr>
            <p:spPr>
              <a:xfrm>
                <a:off x="5575180" y="2282463"/>
                <a:ext cx="1952824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TW" sz="1600" dirty="0"/>
                  <a:t>LED Config</a:t>
                </a:r>
                <a:endParaRPr lang="zh-TW" altLang="en-US" sz="1600" dirty="0"/>
              </a:p>
            </p:txBody>
          </p:sp>
          <p:grpSp>
            <p:nvGrpSpPr>
              <p:cNvPr id="77" name="群組 76">
                <a:extLst>
                  <a:ext uri="{FF2B5EF4-FFF2-40B4-BE49-F238E27FC236}">
                    <a16:creationId xmlns:a16="http://schemas.microsoft.com/office/drawing/2014/main" id="{FFC8F033-601C-F239-3AA6-6F67AF6BBB9D}"/>
                  </a:ext>
                </a:extLst>
              </p:cNvPr>
              <p:cNvGrpSpPr/>
              <p:nvPr/>
            </p:nvGrpSpPr>
            <p:grpSpPr>
              <a:xfrm>
                <a:off x="5547930" y="2640479"/>
                <a:ext cx="1954724" cy="368951"/>
                <a:chOff x="4664737" y="3132056"/>
                <a:chExt cx="1954724" cy="368951"/>
              </a:xfrm>
            </p:grpSpPr>
            <p:sp>
              <p:nvSpPr>
                <p:cNvPr id="73" name="等於 72">
                  <a:extLst>
                    <a:ext uri="{FF2B5EF4-FFF2-40B4-BE49-F238E27FC236}">
                      <a16:creationId xmlns:a16="http://schemas.microsoft.com/office/drawing/2014/main" id="{8FAE4C3D-BC2F-848B-B837-A34ABAFE90B1}"/>
                    </a:ext>
                  </a:extLst>
                </p:cNvPr>
                <p:cNvSpPr/>
                <p:nvPr/>
              </p:nvSpPr>
              <p:spPr bwMode="auto">
                <a:xfrm rot="16200000">
                  <a:off x="4722877" y="3073917"/>
                  <a:ext cx="368950" cy="485229"/>
                </a:xfrm>
                <a:prstGeom prst="mathEqual">
                  <a:avLst>
                    <a:gd name="adj1" fmla="val 23520"/>
                    <a:gd name="adj2" fmla="val 24373"/>
                  </a:avLst>
                </a:prstGeom>
                <a:noFill/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1" lang="zh-TW" alt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新細明體" charset="-120"/>
                  </a:endParaRPr>
                </a:p>
              </p:txBody>
            </p:sp>
            <p:sp>
              <p:nvSpPr>
                <p:cNvPr id="74" name="等於 73">
                  <a:extLst>
                    <a:ext uri="{FF2B5EF4-FFF2-40B4-BE49-F238E27FC236}">
                      <a16:creationId xmlns:a16="http://schemas.microsoft.com/office/drawing/2014/main" id="{A3C7F5D7-16FC-56FB-A35E-59AB6632390E}"/>
                    </a:ext>
                  </a:extLst>
                </p:cNvPr>
                <p:cNvSpPr/>
                <p:nvPr/>
              </p:nvSpPr>
              <p:spPr bwMode="auto">
                <a:xfrm rot="16200000">
                  <a:off x="5206206" y="3073916"/>
                  <a:ext cx="368950" cy="485229"/>
                </a:xfrm>
                <a:prstGeom prst="mathEqual">
                  <a:avLst>
                    <a:gd name="adj1" fmla="val 23520"/>
                    <a:gd name="adj2" fmla="val 24373"/>
                  </a:avLst>
                </a:prstGeom>
                <a:noFill/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1" lang="zh-TW" alt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新細明體" charset="-120"/>
                  </a:endParaRPr>
                </a:p>
              </p:txBody>
            </p:sp>
            <p:sp>
              <p:nvSpPr>
                <p:cNvPr id="75" name="等於 74">
                  <a:extLst>
                    <a:ext uri="{FF2B5EF4-FFF2-40B4-BE49-F238E27FC236}">
                      <a16:creationId xmlns:a16="http://schemas.microsoft.com/office/drawing/2014/main" id="{59CEFA9D-0D8D-9913-BD43-85DB7B5F301B}"/>
                    </a:ext>
                  </a:extLst>
                </p:cNvPr>
                <p:cNvSpPr/>
                <p:nvPr/>
              </p:nvSpPr>
              <p:spPr bwMode="auto">
                <a:xfrm rot="16200000">
                  <a:off x="5709043" y="3073918"/>
                  <a:ext cx="368950" cy="485228"/>
                </a:xfrm>
                <a:prstGeom prst="mathEqual">
                  <a:avLst>
                    <a:gd name="adj1" fmla="val 23520"/>
                    <a:gd name="adj2" fmla="val 24373"/>
                  </a:avLst>
                </a:prstGeom>
                <a:noFill/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1" lang="zh-TW" alt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新細明體" charset="-120"/>
                  </a:endParaRPr>
                </a:p>
              </p:txBody>
            </p:sp>
            <p:sp>
              <p:nvSpPr>
                <p:cNvPr id="76" name="等於 75">
                  <a:extLst>
                    <a:ext uri="{FF2B5EF4-FFF2-40B4-BE49-F238E27FC236}">
                      <a16:creationId xmlns:a16="http://schemas.microsoft.com/office/drawing/2014/main" id="{9C703766-0B92-FAA8-7B73-3C3D14E8D67F}"/>
                    </a:ext>
                  </a:extLst>
                </p:cNvPr>
                <p:cNvSpPr/>
                <p:nvPr/>
              </p:nvSpPr>
              <p:spPr bwMode="auto">
                <a:xfrm rot="16200000">
                  <a:off x="6192372" y="3073916"/>
                  <a:ext cx="368950" cy="485229"/>
                </a:xfrm>
                <a:prstGeom prst="mathEqual">
                  <a:avLst>
                    <a:gd name="adj1" fmla="val 23520"/>
                    <a:gd name="adj2" fmla="val 24373"/>
                  </a:avLst>
                </a:prstGeom>
                <a:noFill/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1" lang="zh-TW" alt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新細明體" charset="-120"/>
                  </a:endParaRPr>
                </a:p>
              </p:txBody>
            </p:sp>
          </p:grpSp>
          <p:sp>
            <p:nvSpPr>
              <p:cNvPr id="78" name="左大括弧 77">
                <a:extLst>
                  <a:ext uri="{FF2B5EF4-FFF2-40B4-BE49-F238E27FC236}">
                    <a16:creationId xmlns:a16="http://schemas.microsoft.com/office/drawing/2014/main" id="{B096039D-B306-87BD-CC50-A9E8121A7BD1}"/>
                  </a:ext>
                </a:extLst>
              </p:cNvPr>
              <p:cNvSpPr/>
              <p:nvPr/>
            </p:nvSpPr>
            <p:spPr bwMode="auto">
              <a:xfrm rot="16200000">
                <a:off x="6362344" y="2232739"/>
                <a:ext cx="124154" cy="1621856"/>
              </a:xfrm>
              <a:prstGeom prst="leftBrace">
                <a:avLst>
                  <a:gd name="adj1" fmla="val 31849"/>
                  <a:gd name="adj2" fmla="val 48121"/>
                </a:avLst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zh-TW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新細明體" charset="-120"/>
                </a:endParaRPr>
              </a:p>
            </p:txBody>
          </p:sp>
          <p:sp>
            <p:nvSpPr>
              <p:cNvPr id="79" name="文字方塊 78">
                <a:extLst>
                  <a:ext uri="{FF2B5EF4-FFF2-40B4-BE49-F238E27FC236}">
                    <a16:creationId xmlns:a16="http://schemas.microsoft.com/office/drawing/2014/main" id="{C05C0D08-FD41-B990-B14C-8DA4107F48D5}"/>
                  </a:ext>
                </a:extLst>
              </p:cNvPr>
              <p:cNvSpPr txBox="1"/>
              <p:nvPr/>
            </p:nvSpPr>
            <p:spPr>
              <a:xfrm>
                <a:off x="5547930" y="3036876"/>
                <a:ext cx="1698030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TW" sz="1600" dirty="0"/>
                  <a:t>Address</a:t>
                </a:r>
                <a:endParaRPr lang="zh-TW" altLang="en-US" sz="1600" dirty="0"/>
              </a:p>
            </p:txBody>
          </p:sp>
          <p:sp>
            <p:nvSpPr>
              <p:cNvPr id="80" name="文字方塊 79">
                <a:extLst>
                  <a:ext uri="{FF2B5EF4-FFF2-40B4-BE49-F238E27FC236}">
                    <a16:creationId xmlns:a16="http://schemas.microsoft.com/office/drawing/2014/main" id="{87774ECB-EE27-5497-7291-97EE311C586F}"/>
                  </a:ext>
                </a:extLst>
              </p:cNvPr>
              <p:cNvSpPr txBox="1"/>
              <p:nvPr/>
            </p:nvSpPr>
            <p:spPr>
              <a:xfrm>
                <a:off x="6931776" y="3035554"/>
                <a:ext cx="856600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TW" sz="1600" dirty="0"/>
                  <a:t>Finish</a:t>
                </a:r>
                <a:endParaRPr lang="zh-TW" altLang="en-US" sz="1600" dirty="0"/>
              </a:p>
            </p:txBody>
          </p:sp>
          <p:cxnSp>
            <p:nvCxnSpPr>
              <p:cNvPr id="82" name="直線單箭頭接點 81">
                <a:extLst>
                  <a:ext uri="{FF2B5EF4-FFF2-40B4-BE49-F238E27FC236}">
                    <a16:creationId xmlns:a16="http://schemas.microsoft.com/office/drawing/2014/main" id="{DFE039C0-A5C2-9C96-AA57-E78F8B111351}"/>
                  </a:ext>
                </a:extLst>
              </p:cNvPr>
              <p:cNvCxnSpPr>
                <a:cxnSpLocks/>
                <a:stCxn id="76" idx="4"/>
              </p:cNvCxnSpPr>
              <p:nvPr/>
            </p:nvCxnSpPr>
            <p:spPr bwMode="auto">
              <a:xfrm flipH="1">
                <a:off x="7375211" y="2960525"/>
                <a:ext cx="1025" cy="138414"/>
              </a:xfrm>
              <a:prstGeom prst="straightConnector1">
                <a:avLst/>
              </a:prstGeom>
              <a:ln>
                <a:headEnd type="none" w="med" len="med"/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99" name="矩形: 圓角 98">
              <a:extLst>
                <a:ext uri="{FF2B5EF4-FFF2-40B4-BE49-F238E27FC236}">
                  <a16:creationId xmlns:a16="http://schemas.microsoft.com/office/drawing/2014/main" id="{3E7E5984-5BC9-DD5A-5FE6-A182780D1203}"/>
                </a:ext>
              </a:extLst>
            </p:cNvPr>
            <p:cNvSpPr/>
            <p:nvPr/>
          </p:nvSpPr>
          <p:spPr bwMode="auto">
            <a:xfrm>
              <a:off x="6261111" y="2564904"/>
              <a:ext cx="2409280" cy="792088"/>
            </a:xfrm>
            <a:prstGeom prst="roundRect">
              <a:avLst>
                <a:gd name="adj" fmla="val 27702"/>
              </a:avLst>
            </a:prstGeom>
            <a:noFill/>
            <a:ln w="19050" cap="flat" cmpd="sng" algn="ctr">
              <a:solidFill>
                <a:srgbClr val="4F81BD"/>
              </a:solidFill>
              <a:prstDash val="sysDot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charset="-120"/>
              </a:endParaRPr>
            </a:p>
          </p:txBody>
        </p:sp>
      </p:grpSp>
      <p:grpSp>
        <p:nvGrpSpPr>
          <p:cNvPr id="101" name="群組 100">
            <a:extLst>
              <a:ext uri="{FF2B5EF4-FFF2-40B4-BE49-F238E27FC236}">
                <a16:creationId xmlns:a16="http://schemas.microsoft.com/office/drawing/2014/main" id="{E3379ABD-3F6C-4468-F013-5053D228FC93}"/>
              </a:ext>
            </a:extLst>
          </p:cNvPr>
          <p:cNvGrpSpPr/>
          <p:nvPr/>
        </p:nvGrpSpPr>
        <p:grpSpPr>
          <a:xfrm>
            <a:off x="3656263" y="5781794"/>
            <a:ext cx="2335700" cy="667982"/>
            <a:chOff x="1003605" y="6088688"/>
            <a:chExt cx="2335700" cy="667982"/>
          </a:xfrm>
        </p:grpSpPr>
        <p:sp>
          <p:nvSpPr>
            <p:cNvPr id="102" name="等於 101">
              <a:extLst>
                <a:ext uri="{FF2B5EF4-FFF2-40B4-BE49-F238E27FC236}">
                  <a16:creationId xmlns:a16="http://schemas.microsoft.com/office/drawing/2014/main" id="{9303ACF9-6B1F-2760-ED91-DE705F637431}"/>
                </a:ext>
              </a:extLst>
            </p:cNvPr>
            <p:cNvSpPr/>
            <p:nvPr/>
          </p:nvSpPr>
          <p:spPr bwMode="auto">
            <a:xfrm rot="16200000">
              <a:off x="1243429" y="6030549"/>
              <a:ext cx="368950" cy="485229"/>
            </a:xfrm>
            <a:prstGeom prst="mathEqual">
              <a:avLst>
                <a:gd name="adj1" fmla="val 23520"/>
                <a:gd name="adj2" fmla="val 24373"/>
              </a:avLst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charset="-120"/>
              </a:endParaRPr>
            </a:p>
          </p:txBody>
        </p:sp>
        <p:sp>
          <p:nvSpPr>
            <p:cNvPr id="103" name="等於 102">
              <a:extLst>
                <a:ext uri="{FF2B5EF4-FFF2-40B4-BE49-F238E27FC236}">
                  <a16:creationId xmlns:a16="http://schemas.microsoft.com/office/drawing/2014/main" id="{3F825D8F-5395-2BB5-4CFB-0BEDEAEA8CB8}"/>
                </a:ext>
              </a:extLst>
            </p:cNvPr>
            <p:cNvSpPr/>
            <p:nvPr/>
          </p:nvSpPr>
          <p:spPr bwMode="auto">
            <a:xfrm rot="16200000">
              <a:off x="1726758" y="6030548"/>
              <a:ext cx="368950" cy="485229"/>
            </a:xfrm>
            <a:prstGeom prst="mathEqual">
              <a:avLst>
                <a:gd name="adj1" fmla="val 23520"/>
                <a:gd name="adj2" fmla="val 24373"/>
              </a:avLst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charset="-120"/>
              </a:endParaRPr>
            </a:p>
          </p:txBody>
        </p:sp>
        <p:sp>
          <p:nvSpPr>
            <p:cNvPr id="104" name="等於 103">
              <a:extLst>
                <a:ext uri="{FF2B5EF4-FFF2-40B4-BE49-F238E27FC236}">
                  <a16:creationId xmlns:a16="http://schemas.microsoft.com/office/drawing/2014/main" id="{8D8A5D62-641E-805F-A0E7-4C5B4D8FD3D8}"/>
                </a:ext>
              </a:extLst>
            </p:cNvPr>
            <p:cNvSpPr/>
            <p:nvPr/>
          </p:nvSpPr>
          <p:spPr bwMode="auto">
            <a:xfrm rot="16200000">
              <a:off x="2229595" y="6030550"/>
              <a:ext cx="368950" cy="485228"/>
            </a:xfrm>
            <a:prstGeom prst="mathEqual">
              <a:avLst>
                <a:gd name="adj1" fmla="val 23520"/>
                <a:gd name="adj2" fmla="val 24373"/>
              </a:avLst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charset="-120"/>
              </a:endParaRPr>
            </a:p>
          </p:txBody>
        </p:sp>
        <p:sp>
          <p:nvSpPr>
            <p:cNvPr id="105" name="等於 104">
              <a:extLst>
                <a:ext uri="{FF2B5EF4-FFF2-40B4-BE49-F238E27FC236}">
                  <a16:creationId xmlns:a16="http://schemas.microsoft.com/office/drawing/2014/main" id="{79B2B5A7-6E81-164F-90A6-2AD8DBA93927}"/>
                </a:ext>
              </a:extLst>
            </p:cNvPr>
            <p:cNvSpPr/>
            <p:nvPr/>
          </p:nvSpPr>
          <p:spPr bwMode="auto">
            <a:xfrm rot="16200000">
              <a:off x="2712924" y="6030548"/>
              <a:ext cx="368950" cy="485229"/>
            </a:xfrm>
            <a:prstGeom prst="mathEqual">
              <a:avLst>
                <a:gd name="adj1" fmla="val 23520"/>
                <a:gd name="adj2" fmla="val 24373"/>
              </a:avLst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charset="-120"/>
              </a:endParaRPr>
            </a:p>
          </p:txBody>
        </p:sp>
        <p:sp>
          <p:nvSpPr>
            <p:cNvPr id="106" name="矩形 105">
              <a:extLst>
                <a:ext uri="{FF2B5EF4-FFF2-40B4-BE49-F238E27FC236}">
                  <a16:creationId xmlns:a16="http://schemas.microsoft.com/office/drawing/2014/main" id="{A3CD8637-787F-C9B1-9C6C-C360E226A291}"/>
                </a:ext>
              </a:extLst>
            </p:cNvPr>
            <p:cNvSpPr/>
            <p:nvPr/>
          </p:nvSpPr>
          <p:spPr bwMode="auto">
            <a:xfrm>
              <a:off x="2465443" y="6129150"/>
              <a:ext cx="124460" cy="285790"/>
            </a:xfrm>
            <a:prstGeom prst="rect">
              <a:avLst/>
            </a:prstGeom>
            <a:solidFill>
              <a:srgbClr val="FF0000"/>
            </a:solidFill>
            <a:ln w="127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charset="-120"/>
              </a:endParaRPr>
            </a:p>
          </p:txBody>
        </p:sp>
        <p:sp>
          <p:nvSpPr>
            <p:cNvPr id="108" name="文字方塊 107">
              <a:extLst>
                <a:ext uri="{FF2B5EF4-FFF2-40B4-BE49-F238E27FC236}">
                  <a16:creationId xmlns:a16="http://schemas.microsoft.com/office/drawing/2014/main" id="{78C4C3EE-E5A1-AA68-85F3-0004F912F3F9}"/>
                </a:ext>
              </a:extLst>
            </p:cNvPr>
            <p:cNvSpPr txBox="1"/>
            <p:nvPr/>
          </p:nvSpPr>
          <p:spPr>
            <a:xfrm>
              <a:off x="1003605" y="6418116"/>
              <a:ext cx="2335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sz="1600" dirty="0"/>
                <a:t>Address = (10)</a:t>
              </a:r>
              <a:r>
                <a:rPr lang="en-US" altLang="zh-TW" sz="1050" dirty="0"/>
                <a:t>2</a:t>
              </a:r>
              <a:r>
                <a:rPr lang="en-US" altLang="zh-TW" sz="1600" dirty="0"/>
                <a:t>=2</a:t>
              </a:r>
              <a:endParaRPr lang="zh-TW" altLang="en-US" sz="1600" dirty="0"/>
            </a:p>
          </p:txBody>
        </p:sp>
      </p:grpSp>
      <p:grpSp>
        <p:nvGrpSpPr>
          <p:cNvPr id="109" name="群組 108">
            <a:extLst>
              <a:ext uri="{FF2B5EF4-FFF2-40B4-BE49-F238E27FC236}">
                <a16:creationId xmlns:a16="http://schemas.microsoft.com/office/drawing/2014/main" id="{75B64582-92CB-CC1F-27F2-E25DF0998B8D}"/>
              </a:ext>
            </a:extLst>
          </p:cNvPr>
          <p:cNvGrpSpPr/>
          <p:nvPr/>
        </p:nvGrpSpPr>
        <p:grpSpPr>
          <a:xfrm>
            <a:off x="6213861" y="5781793"/>
            <a:ext cx="2335700" cy="667982"/>
            <a:chOff x="1003605" y="6088688"/>
            <a:chExt cx="2335700" cy="667982"/>
          </a:xfrm>
        </p:grpSpPr>
        <p:sp>
          <p:nvSpPr>
            <p:cNvPr id="110" name="等於 109">
              <a:extLst>
                <a:ext uri="{FF2B5EF4-FFF2-40B4-BE49-F238E27FC236}">
                  <a16:creationId xmlns:a16="http://schemas.microsoft.com/office/drawing/2014/main" id="{C8976D72-35B1-C172-8A16-4B6EECE424CA}"/>
                </a:ext>
              </a:extLst>
            </p:cNvPr>
            <p:cNvSpPr/>
            <p:nvPr/>
          </p:nvSpPr>
          <p:spPr bwMode="auto">
            <a:xfrm rot="16200000">
              <a:off x="1243429" y="6030549"/>
              <a:ext cx="368950" cy="485229"/>
            </a:xfrm>
            <a:prstGeom prst="mathEqual">
              <a:avLst>
                <a:gd name="adj1" fmla="val 23520"/>
                <a:gd name="adj2" fmla="val 24373"/>
              </a:avLst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charset="-120"/>
              </a:endParaRPr>
            </a:p>
          </p:txBody>
        </p:sp>
        <p:sp>
          <p:nvSpPr>
            <p:cNvPr id="111" name="等於 110">
              <a:extLst>
                <a:ext uri="{FF2B5EF4-FFF2-40B4-BE49-F238E27FC236}">
                  <a16:creationId xmlns:a16="http://schemas.microsoft.com/office/drawing/2014/main" id="{362D8148-B51E-1A66-9234-7A836305C352}"/>
                </a:ext>
              </a:extLst>
            </p:cNvPr>
            <p:cNvSpPr/>
            <p:nvPr/>
          </p:nvSpPr>
          <p:spPr bwMode="auto">
            <a:xfrm rot="16200000">
              <a:off x="1726758" y="6030548"/>
              <a:ext cx="368950" cy="485229"/>
            </a:xfrm>
            <a:prstGeom prst="mathEqual">
              <a:avLst>
                <a:gd name="adj1" fmla="val 23520"/>
                <a:gd name="adj2" fmla="val 24373"/>
              </a:avLst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charset="-120"/>
              </a:endParaRPr>
            </a:p>
          </p:txBody>
        </p:sp>
        <p:sp>
          <p:nvSpPr>
            <p:cNvPr id="112" name="等於 111">
              <a:extLst>
                <a:ext uri="{FF2B5EF4-FFF2-40B4-BE49-F238E27FC236}">
                  <a16:creationId xmlns:a16="http://schemas.microsoft.com/office/drawing/2014/main" id="{76DD71C5-03CF-AD04-9258-3E911C11A593}"/>
                </a:ext>
              </a:extLst>
            </p:cNvPr>
            <p:cNvSpPr/>
            <p:nvPr/>
          </p:nvSpPr>
          <p:spPr bwMode="auto">
            <a:xfrm rot="16200000">
              <a:off x="2229595" y="6030550"/>
              <a:ext cx="368950" cy="485228"/>
            </a:xfrm>
            <a:prstGeom prst="mathEqual">
              <a:avLst>
                <a:gd name="adj1" fmla="val 23520"/>
                <a:gd name="adj2" fmla="val 24373"/>
              </a:avLst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charset="-120"/>
              </a:endParaRPr>
            </a:p>
          </p:txBody>
        </p:sp>
        <p:sp>
          <p:nvSpPr>
            <p:cNvPr id="113" name="等於 112">
              <a:extLst>
                <a:ext uri="{FF2B5EF4-FFF2-40B4-BE49-F238E27FC236}">
                  <a16:creationId xmlns:a16="http://schemas.microsoft.com/office/drawing/2014/main" id="{F7FAB810-1DAD-D76C-8BB7-3BBF6549C672}"/>
                </a:ext>
              </a:extLst>
            </p:cNvPr>
            <p:cNvSpPr/>
            <p:nvPr/>
          </p:nvSpPr>
          <p:spPr bwMode="auto">
            <a:xfrm rot="16200000">
              <a:off x="2712924" y="6030548"/>
              <a:ext cx="368950" cy="485229"/>
            </a:xfrm>
            <a:prstGeom prst="mathEqual">
              <a:avLst>
                <a:gd name="adj1" fmla="val 23520"/>
                <a:gd name="adj2" fmla="val 24373"/>
              </a:avLst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charset="-120"/>
              </a:endParaRPr>
            </a:p>
          </p:txBody>
        </p:sp>
        <p:sp>
          <p:nvSpPr>
            <p:cNvPr id="114" name="矩形 113">
              <a:extLst>
                <a:ext uri="{FF2B5EF4-FFF2-40B4-BE49-F238E27FC236}">
                  <a16:creationId xmlns:a16="http://schemas.microsoft.com/office/drawing/2014/main" id="{85D3582D-7B1C-DF68-9855-C4EB8F636074}"/>
                </a:ext>
              </a:extLst>
            </p:cNvPr>
            <p:cNvSpPr/>
            <p:nvPr/>
          </p:nvSpPr>
          <p:spPr bwMode="auto">
            <a:xfrm>
              <a:off x="2230674" y="6129150"/>
              <a:ext cx="133139" cy="288031"/>
            </a:xfrm>
            <a:prstGeom prst="rect">
              <a:avLst/>
            </a:prstGeom>
            <a:solidFill>
              <a:srgbClr val="FF0000"/>
            </a:solidFill>
            <a:ln w="127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charset="-120"/>
              </a:endParaRPr>
            </a:p>
          </p:txBody>
        </p:sp>
        <p:sp>
          <p:nvSpPr>
            <p:cNvPr id="115" name="文字方塊 114">
              <a:extLst>
                <a:ext uri="{FF2B5EF4-FFF2-40B4-BE49-F238E27FC236}">
                  <a16:creationId xmlns:a16="http://schemas.microsoft.com/office/drawing/2014/main" id="{F13ADD84-EB72-06FD-5BF7-36FCDD3941F7}"/>
                </a:ext>
              </a:extLst>
            </p:cNvPr>
            <p:cNvSpPr txBox="1"/>
            <p:nvPr/>
          </p:nvSpPr>
          <p:spPr>
            <a:xfrm>
              <a:off x="1003605" y="6418116"/>
              <a:ext cx="2335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sz="1600" dirty="0"/>
                <a:t>Address = (10100)</a:t>
              </a:r>
              <a:r>
                <a:rPr lang="en-US" altLang="zh-TW" sz="1050" dirty="0"/>
                <a:t>2</a:t>
              </a:r>
              <a:r>
                <a:rPr lang="en-US" altLang="zh-TW" sz="1600" dirty="0"/>
                <a:t>=20</a:t>
              </a:r>
              <a:endParaRPr lang="zh-TW" altLang="en-US" sz="1600" dirty="0"/>
            </a:p>
          </p:txBody>
        </p:sp>
      </p:grpSp>
      <p:sp>
        <p:nvSpPr>
          <p:cNvPr id="116" name="矩形 115">
            <a:extLst>
              <a:ext uri="{FF2B5EF4-FFF2-40B4-BE49-F238E27FC236}">
                <a16:creationId xmlns:a16="http://schemas.microsoft.com/office/drawing/2014/main" id="{A171D502-C490-D0FB-5CC4-E6F2569F6986}"/>
              </a:ext>
            </a:extLst>
          </p:cNvPr>
          <p:cNvSpPr/>
          <p:nvPr/>
        </p:nvSpPr>
        <p:spPr bwMode="auto">
          <a:xfrm>
            <a:off x="6945804" y="5820014"/>
            <a:ext cx="121759" cy="288031"/>
          </a:xfrm>
          <a:prstGeom prst="rect">
            <a:avLst/>
          </a:prstGeom>
          <a:solidFill>
            <a:srgbClr val="FF0000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0009489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D748684-C775-7306-A334-BC575AA934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Outline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E7F710D-9324-9990-BA9E-93FCAFCC0D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200" dirty="0"/>
              <a:t>Introduction to few-shot learning</a:t>
            </a:r>
          </a:p>
          <a:p>
            <a:r>
              <a:rPr lang="en-US" altLang="zh-TW" sz="2200" dirty="0"/>
              <a:t>BORE range encoding scheme</a:t>
            </a:r>
          </a:p>
          <a:p>
            <a:r>
              <a:rPr lang="en-US" altLang="zh-TW" sz="2200" dirty="0"/>
              <a:t>IMS system architecture</a:t>
            </a:r>
          </a:p>
          <a:p>
            <a:r>
              <a:rPr lang="en-US" altLang="zh-TW" sz="2200" dirty="0"/>
              <a:t>Implementation on FPGA</a:t>
            </a:r>
          </a:p>
          <a:p>
            <a:pPr lvl="1"/>
            <a:r>
              <a:rPr lang="en-US" altLang="zh-TW" sz="2000" dirty="0"/>
              <a:t>Direct implementation</a:t>
            </a:r>
          </a:p>
          <a:p>
            <a:pPr lvl="1"/>
            <a:r>
              <a:rPr lang="en-US" altLang="zh-TW" sz="2000" dirty="0"/>
              <a:t>Revised implementation</a:t>
            </a:r>
          </a:p>
          <a:p>
            <a:pPr lvl="1"/>
            <a:r>
              <a:rPr lang="en-US" altLang="zh-TW" sz="2000" dirty="0"/>
              <a:t>Input stimuli generation</a:t>
            </a:r>
          </a:p>
          <a:p>
            <a:r>
              <a:rPr lang="en-US" altLang="zh-TW" sz="2200" dirty="0"/>
              <a:t>Result</a:t>
            </a:r>
          </a:p>
          <a:p>
            <a:pPr lvl="1"/>
            <a:r>
              <a:rPr lang="en-US" altLang="zh-TW" sz="2000" dirty="0"/>
              <a:t>Display received data with LED</a:t>
            </a:r>
          </a:p>
          <a:p>
            <a:pPr lvl="1"/>
            <a:endParaRPr lang="en-US" altLang="zh-TW" sz="2000" dirty="0"/>
          </a:p>
          <a:p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5374841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DC16938-A350-CA59-D9FA-D0E3A5422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Few Shot Learning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9C898D5-ED33-64EA-8A99-A09E6B2C85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In few-shot learning, we compare similarity between query and supporting data in memory</a:t>
            </a:r>
          </a:p>
          <a:p>
            <a:pPr lvl="1"/>
            <a:r>
              <a:rPr lang="en-US" altLang="zh-TW" dirty="0"/>
              <a:t>Process input with NN</a:t>
            </a:r>
          </a:p>
          <a:p>
            <a:pPr lvl="1"/>
            <a:r>
              <a:rPr lang="en-US" altLang="zh-TW" dirty="0"/>
              <a:t>Compute similarity between query and supporting embeddings</a:t>
            </a:r>
          </a:p>
          <a:p>
            <a:pPr lvl="1"/>
            <a:endParaRPr lang="zh-TW" altLang="en-US" dirty="0"/>
          </a:p>
        </p:txBody>
      </p:sp>
      <p:pic>
        <p:nvPicPr>
          <p:cNvPr id="33" name="Picture 2" descr="Few-Shot Learning (1/3): Basic Concepts">
            <a:extLst>
              <a:ext uri="{FF2B5EF4-FFF2-40B4-BE49-F238E27FC236}">
                <a16:creationId xmlns:a16="http://schemas.microsoft.com/office/drawing/2014/main" id="{7A748844-5BB7-D36F-2536-2E44CFA530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4306" b="94167" l="3750" r="97734">
                        <a14:foregroundMark x1="6453" y1="36567" x2="2578" y2="37639"/>
                        <a14:foregroundMark x1="48750" y1="24861" x2="31417" y2="29658"/>
                        <a14:foregroundMark x1="2578" y1="51377" x2="2578" y2="59167"/>
                        <a14:foregroundMark x1="2578" y1="37639" x2="2578" y2="45628"/>
                        <a14:foregroundMark x1="2578" y1="59167" x2="16875" y2="90833"/>
                        <a14:foregroundMark x1="16875" y1="90833" x2="84453" y2="93194"/>
                        <a14:foregroundMark x1="84453" y1="93194" x2="99141" y2="86250"/>
                        <a14:foregroundMark x1="99141" y1="86250" x2="78281" y2="34306"/>
                        <a14:foregroundMark x1="78281" y1="34306" x2="41328" y2="26528"/>
                        <a14:foregroundMark x1="60078" y1="32778" x2="49688" y2="48056"/>
                        <a14:foregroundMark x1="49688" y1="48056" x2="64297" y2="26250"/>
                        <a14:foregroundMark x1="64297" y1="26250" x2="63125" y2="23194"/>
                        <a14:foregroundMark x1="48906" y1="33611" x2="38125" y2="30694"/>
                        <a14:foregroundMark x1="38125" y1="30694" x2="21797" y2="49722"/>
                        <a14:foregroundMark x1="21797" y1="49722" x2="57734" y2="30556"/>
                        <a14:foregroundMark x1="57734" y1="30556" x2="37969" y2="14722"/>
                        <a14:foregroundMark x1="48359" y1="37917" x2="32969" y2="34306"/>
                        <a14:foregroundMark x1="32969" y1="34306" x2="30781" y2="65278"/>
                        <a14:foregroundMark x1="30781" y1="65278" x2="56719" y2="38333"/>
                        <a14:foregroundMark x1="56719" y1="38333" x2="53203" y2="33611"/>
                        <a14:foregroundMark x1="31484" y1="38472" x2="25859" y2="60833"/>
                        <a14:foregroundMark x1="25859" y1="60833" x2="43984" y2="65000"/>
                        <a14:foregroundMark x1="43984" y1="65000" x2="44609" y2="62222"/>
                        <a14:foregroundMark x1="36875" y1="29722" x2="25313" y2="44028"/>
                        <a14:foregroundMark x1="25313" y1="44028" x2="30547" y2="57639"/>
                        <a14:foregroundMark x1="20313" y1="56111" x2="8438" y2="80417"/>
                        <a14:foregroundMark x1="8438" y1="80417" x2="35625" y2="79722"/>
                        <a14:foregroundMark x1="35625" y1="79722" x2="28359" y2="61389"/>
                        <a14:foregroundMark x1="12812" y1="68611" x2="14297" y2="90139"/>
                        <a14:foregroundMark x1="14297" y1="90139" x2="35703" y2="91667"/>
                        <a14:foregroundMark x1="6250" y1="56111" x2="12734" y2="91528"/>
                        <a14:foregroundMark x1="12734" y1="91528" x2="25313" y2="91806"/>
                        <a14:foregroundMark x1="5234" y1="63750" x2="8359" y2="91389"/>
                        <a14:foregroundMark x1="8359" y1="91389" x2="15391" y2="92083"/>
                        <a14:foregroundMark x1="6641" y1="69861" x2="3828" y2="89028"/>
                        <a14:foregroundMark x1="3828" y1="89028" x2="5234" y2="88333"/>
                        <a14:foregroundMark x1="93906" y1="73750" x2="86094" y2="94167"/>
                        <a14:foregroundMark x1="61875" y1="74167" x2="62813" y2="68611"/>
                        <a14:foregroundMark x1="61016" y1="78333" x2="59219" y2="79861"/>
                        <a14:foregroundMark x1="95313" y1="69306" x2="96875" y2="90000"/>
                        <a14:foregroundMark x1="72891" y1="64583" x2="35000" y2="70000"/>
                        <a14:foregroundMark x1="35000" y1="70000" x2="30547" y2="75556"/>
                        <a14:foregroundMark x1="92422" y1="67778" x2="54922" y2="71111"/>
                        <a14:foregroundMark x1="84141" y1="60694" x2="67500" y2="60278"/>
                        <a14:foregroundMark x1="67500" y1="60278" x2="93125" y2="65000"/>
                        <a14:foregroundMark x1="95625" y1="64028" x2="95859" y2="59444"/>
                        <a14:foregroundMark x1="96172" y1="60694" x2="97734" y2="64306"/>
                        <a14:foregroundMark x1="31406" y1="31111" x2="29922" y2="36944"/>
                        <a14:foregroundMark x1="30234" y1="31806" x2="29922" y2="38194"/>
                        <a14:foregroundMark x1="30547" y1="30278" x2="29531" y2="37917"/>
                        <a14:foregroundMark x1="30234" y1="31250" x2="29688" y2="37500"/>
                        <a14:foregroundMark x1="28828" y1="31250" x2="29922" y2="39028"/>
                        <a14:backgroundMark x1="23359" y1="26528" x2="6953" y2="37639"/>
                        <a14:backgroundMark x1="6953" y1="37639" x2="17969" y2="37639"/>
                        <a14:backgroundMark x1="17969" y1="37639" x2="15391" y2="39167"/>
                        <a14:backgroundMark x1="8672" y1="35139" x2="8516" y2="48472"/>
                        <a14:backgroundMark x1="10000" y1="38194" x2="1953" y2="50417"/>
                        <a14:backgroundMark x1="1953" y1="50417" x2="4922" y2="47361"/>
                        <a14:backgroundMark x1="26094" y1="28750" x2="21719" y2="37500"/>
                        <a14:backgroundMark x1="22578" y1="32361" x2="15313" y2="37639"/>
                        <a14:backgroundMark x1="27230" y1="32063" x2="17188" y2="46389"/>
                        <a14:backgroundMark x1="28924" y1="29647" x2="27348" y2="31895"/>
                        <a14:backgroundMark x1="30234" y1="27778" x2="28945" y2="29617"/>
                        <a14:backgroundMark x1="17188" y1="46389" x2="17188" y2="4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16" t="24082" r="881" b="7524"/>
          <a:stretch/>
        </p:blipFill>
        <p:spPr bwMode="auto">
          <a:xfrm>
            <a:off x="389429" y="3869092"/>
            <a:ext cx="4497028" cy="18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4" name="群組 23">
            <a:extLst>
              <a:ext uri="{FF2B5EF4-FFF2-40B4-BE49-F238E27FC236}">
                <a16:creationId xmlns:a16="http://schemas.microsoft.com/office/drawing/2014/main" id="{9543C2A6-87C0-29AF-9445-10D3628C025E}"/>
              </a:ext>
            </a:extLst>
          </p:cNvPr>
          <p:cNvGrpSpPr/>
          <p:nvPr/>
        </p:nvGrpSpPr>
        <p:grpSpPr>
          <a:xfrm>
            <a:off x="5009948" y="3012854"/>
            <a:ext cx="3402134" cy="3010379"/>
            <a:chOff x="5274322" y="3501645"/>
            <a:chExt cx="3402134" cy="3010379"/>
          </a:xfrm>
        </p:grpSpPr>
        <p:pic>
          <p:nvPicPr>
            <p:cNvPr id="34" name="圖片 33">
              <a:extLst>
                <a:ext uri="{FF2B5EF4-FFF2-40B4-BE49-F238E27FC236}">
                  <a16:creationId xmlns:a16="http://schemas.microsoft.com/office/drawing/2014/main" id="{F633B647-D79C-74A9-4462-BB7C2815B5A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2400" b="96000" l="0" r="99727">
                          <a14:foregroundMark x1="66393" y1="76800" x2="42350" y2="91600"/>
                          <a14:foregroundMark x1="42350" y1="91600" x2="27322" y2="43200"/>
                          <a14:foregroundMark x1="27322" y1="43200" x2="75956" y2="46400"/>
                          <a14:foregroundMark x1="75956" y1="46400" x2="59290" y2="74000"/>
                          <a14:foregroundMark x1="59290" y1="74000" x2="57923" y2="74800"/>
                          <a14:foregroundMark x1="56557" y1="90800" x2="37158" y2="88800"/>
                          <a14:foregroundMark x1="37158" y1="88800" x2="3005" y2="54000"/>
                          <a14:foregroundMark x1="3005" y1="54000" x2="22404" y2="18400"/>
                          <a14:foregroundMark x1="22404" y1="18400" x2="23224" y2="65600"/>
                          <a14:foregroundMark x1="23224" y1="65600" x2="20492" y2="69600"/>
                          <a14:foregroundMark x1="39071" y1="93200" x2="20219" y2="89200"/>
                          <a14:foregroundMark x1="20219" y1="89200" x2="36339" y2="93600"/>
                          <a14:foregroundMark x1="15301" y1="89600" x2="22951" y2="90800"/>
                          <a14:foregroundMark x1="9563" y1="90400" x2="42077" y2="96000"/>
                          <a14:foregroundMark x1="66940" y1="31200" x2="9836" y2="20000"/>
                          <a14:foregroundMark x1="9836" y1="20000" x2="3552" y2="40000"/>
                          <a14:foregroundMark x1="49454" y1="12400" x2="2186" y2="7600"/>
                          <a14:foregroundMark x1="60929" y1="14400" x2="18306" y2="400"/>
                          <a14:foregroundMark x1="18306" y1="400" x2="546" y2="2800"/>
                          <a14:foregroundMark x1="546" y1="2800" x2="546" y2="2800"/>
                          <a14:foregroundMark x1="60109" y1="8000" x2="37705" y2="8800"/>
                          <a14:foregroundMark x1="50000" y1="44800" x2="50820" y2="76400"/>
                          <a14:foregroundMark x1="69209" y1="83134" x2="83060" y2="63200"/>
                          <a14:foregroundMark x1="66940" y1="86400" x2="67562" y2="85504"/>
                          <a14:foregroundMark x1="83060" y1="63200" x2="91803" y2="22800"/>
                          <a14:foregroundMark x1="91803" y1="22800" x2="91530" y2="21600"/>
                          <a14:foregroundMark x1="81421" y1="76400" x2="99727" y2="55200"/>
                          <a14:foregroundMark x1="99727" y1="55200" x2="99727" y2="55200"/>
                          <a14:foregroundMark x1="33333" y1="76800" x2="34973" y2="78400"/>
                          <a14:foregroundMark x1="32514" y1="71200" x2="38525" y2="76400"/>
                          <a14:foregroundMark x1="31148" y1="72000" x2="26230" y2="84800"/>
                          <a14:backgroundMark x1="88525" y1="92400" x2="82787" y2="94400"/>
                          <a14:backgroundMark x1="92350" y1="88400" x2="81421" y2="90000"/>
                          <a14:backgroundMark x1="85792" y1="86400" x2="81967" y2="91600"/>
                          <a14:backgroundMark x1="78415" y1="89600" x2="72131" y2="90400"/>
                          <a14:backgroundMark x1="72131" y1="87200" x2="70219" y2="8920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274322" y="4096052"/>
              <a:ext cx="3402134" cy="2323862"/>
            </a:xfrm>
            <a:prstGeom prst="rect">
              <a:avLst/>
            </a:prstGeom>
          </p:spPr>
        </p:pic>
        <p:grpSp>
          <p:nvGrpSpPr>
            <p:cNvPr id="30" name="群組 29">
              <a:extLst>
                <a:ext uri="{FF2B5EF4-FFF2-40B4-BE49-F238E27FC236}">
                  <a16:creationId xmlns:a16="http://schemas.microsoft.com/office/drawing/2014/main" id="{D5513B79-46DA-8244-EC06-2C459D52C7D1}"/>
                </a:ext>
              </a:extLst>
            </p:cNvPr>
            <p:cNvGrpSpPr/>
            <p:nvPr/>
          </p:nvGrpSpPr>
          <p:grpSpPr>
            <a:xfrm>
              <a:off x="7195942" y="3501645"/>
              <a:ext cx="1411188" cy="461211"/>
              <a:chOff x="6975389" y="3577755"/>
              <a:chExt cx="1411188" cy="461211"/>
            </a:xfrm>
          </p:grpSpPr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3676AFD6-0CE3-89CB-ACCE-6CB0672DAEE9}"/>
                  </a:ext>
                </a:extLst>
              </p:cNvPr>
              <p:cNvSpPr txBox="1"/>
              <p:nvPr/>
            </p:nvSpPr>
            <p:spPr>
              <a:xfrm>
                <a:off x="7076344" y="3577755"/>
                <a:ext cx="131023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dirty="0"/>
                  <a:t>In memory</a:t>
                </a:r>
                <a:endParaRPr lang="zh-TW" altLang="en-US" dirty="0"/>
              </a:p>
            </p:txBody>
          </p:sp>
          <p:cxnSp>
            <p:nvCxnSpPr>
              <p:cNvPr id="22" name="直線單箭頭接點 21">
                <a:extLst>
                  <a:ext uri="{FF2B5EF4-FFF2-40B4-BE49-F238E27FC236}">
                    <a16:creationId xmlns:a16="http://schemas.microsoft.com/office/drawing/2014/main" id="{2005DB2B-348F-B11E-CD7B-D9FC93C84D72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6975389" y="3881580"/>
                <a:ext cx="177913" cy="157386"/>
              </a:xfrm>
              <a:prstGeom prst="straightConnector1">
                <a:avLst/>
              </a:prstGeom>
              <a:noFill/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</p:grpSp>
        <p:grpSp>
          <p:nvGrpSpPr>
            <p:cNvPr id="38" name="群組 37">
              <a:extLst>
                <a:ext uri="{FF2B5EF4-FFF2-40B4-BE49-F238E27FC236}">
                  <a16:creationId xmlns:a16="http://schemas.microsoft.com/office/drawing/2014/main" id="{0B1F10D8-B2DC-48A0-46FA-17FCDA2CDDCB}"/>
                </a:ext>
              </a:extLst>
            </p:cNvPr>
            <p:cNvGrpSpPr/>
            <p:nvPr/>
          </p:nvGrpSpPr>
          <p:grpSpPr>
            <a:xfrm>
              <a:off x="6701559" y="4040088"/>
              <a:ext cx="1974897" cy="2471936"/>
              <a:chOff x="6732240" y="4005064"/>
              <a:chExt cx="1974897" cy="2471936"/>
            </a:xfrm>
          </p:grpSpPr>
          <p:sp>
            <p:nvSpPr>
              <p:cNvPr id="31" name="矩形: 圓角 30">
                <a:extLst>
                  <a:ext uri="{FF2B5EF4-FFF2-40B4-BE49-F238E27FC236}">
                    <a16:creationId xmlns:a16="http://schemas.microsoft.com/office/drawing/2014/main" id="{3BBA8A55-0236-64E7-390A-32818F6988CB}"/>
                  </a:ext>
                </a:extLst>
              </p:cNvPr>
              <p:cNvSpPr/>
              <p:nvPr/>
            </p:nvSpPr>
            <p:spPr bwMode="auto">
              <a:xfrm>
                <a:off x="6732240" y="4005064"/>
                <a:ext cx="1974897" cy="2471936"/>
              </a:xfrm>
              <a:prstGeom prst="roundRect">
                <a:avLst/>
              </a:prstGeom>
              <a:noFill/>
              <a:ln w="38100" cap="flat" cmpd="sng" algn="ctr">
                <a:solidFill>
                  <a:srgbClr val="4F81BD"/>
                </a:solidFill>
                <a:prstDash val="sysDot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zh-TW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新細明體" charset="-120"/>
                </a:endParaRPr>
              </a:p>
            </p:txBody>
          </p:sp>
          <p:cxnSp>
            <p:nvCxnSpPr>
              <p:cNvPr id="36" name="直線接點 35">
                <a:extLst>
                  <a:ext uri="{FF2B5EF4-FFF2-40B4-BE49-F238E27FC236}">
                    <a16:creationId xmlns:a16="http://schemas.microsoft.com/office/drawing/2014/main" id="{A5631570-EF5F-4835-4D63-78BD0638ECB9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7373855" y="4005064"/>
                <a:ext cx="0" cy="2471936"/>
              </a:xfrm>
              <a:prstGeom prst="line">
                <a:avLst/>
              </a:prstGeom>
              <a:ln w="38100">
                <a:prstDash val="sysDot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42425032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矩形 62">
            <a:extLst>
              <a:ext uri="{FF2B5EF4-FFF2-40B4-BE49-F238E27FC236}">
                <a16:creationId xmlns:a16="http://schemas.microsoft.com/office/drawing/2014/main" id="{FE0C312D-D870-454D-A182-70401B73CCCB}"/>
              </a:ext>
            </a:extLst>
          </p:cNvPr>
          <p:cNvSpPr/>
          <p:nvPr/>
        </p:nvSpPr>
        <p:spPr bwMode="auto">
          <a:xfrm>
            <a:off x="2440927" y="4353668"/>
            <a:ext cx="942033" cy="907129"/>
          </a:xfrm>
          <a:prstGeom prst="rect">
            <a:avLst/>
          </a:prstGeom>
          <a:noFill/>
          <a:ln w="19050" cap="flat" cmpd="sng" algn="ctr">
            <a:solidFill>
              <a:srgbClr val="92D050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新細明體" panose="02020500000000000000" pitchFamily="18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B94AA85F-21F7-A8E9-815B-9FF9787DF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Similarity Search </a:t>
            </a:r>
            <a:endParaRPr lang="zh-TW" altLang="en-US" dirty="0"/>
          </a:p>
        </p:txBody>
      </p:sp>
      <p:sp>
        <p:nvSpPr>
          <p:cNvPr id="35" name="內容版面配置區 2">
            <a:extLst>
              <a:ext uri="{FF2B5EF4-FFF2-40B4-BE49-F238E27FC236}">
                <a16:creationId xmlns:a16="http://schemas.microsoft.com/office/drawing/2014/main" id="{FEE07828-53B4-7917-ED1B-AB647F18AE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676400"/>
            <a:ext cx="8382000" cy="4800600"/>
          </a:xfrm>
        </p:spPr>
        <p:txBody>
          <a:bodyPr/>
          <a:lstStyle/>
          <a:p>
            <a:r>
              <a:rPr lang="en-US" altLang="zh-TW" b="0" dirty="0"/>
              <a:t>Similarity Search</a:t>
            </a:r>
          </a:p>
          <a:p>
            <a:pPr lvl="1"/>
            <a:r>
              <a:rPr lang="en-US" altLang="zh-TW" dirty="0"/>
              <a:t>Which class does query belong to?</a:t>
            </a:r>
            <a:endParaRPr lang="en-US" altLang="zh-TW" b="0" dirty="0"/>
          </a:p>
          <a:p>
            <a:endParaRPr lang="zh-TW" altLang="en-US" dirty="0"/>
          </a:p>
        </p:txBody>
      </p:sp>
      <p:sp>
        <p:nvSpPr>
          <p:cNvPr id="48" name="內容版面配置區 2">
            <a:extLst>
              <a:ext uri="{FF2B5EF4-FFF2-40B4-BE49-F238E27FC236}">
                <a16:creationId xmlns:a16="http://schemas.microsoft.com/office/drawing/2014/main" id="{3D8A1ABD-2284-88D7-B9C1-AF6AACADFEDF}"/>
              </a:ext>
            </a:extLst>
          </p:cNvPr>
          <p:cNvSpPr txBox="1">
            <a:spLocks/>
          </p:cNvSpPr>
          <p:nvPr/>
        </p:nvSpPr>
        <p:spPr bwMode="auto">
          <a:xfrm>
            <a:off x="251521" y="2708920"/>
            <a:ext cx="2164632" cy="127798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p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n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p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§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§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TW" sz="1600" b="0" dirty="0"/>
              <a:t>Iteratively expand from query</a:t>
            </a:r>
          </a:p>
          <a:p>
            <a:pPr marL="0" indent="0" algn="ctr">
              <a:buNone/>
            </a:pPr>
            <a:endParaRPr lang="en-US" altLang="zh-TW" sz="1600" dirty="0"/>
          </a:p>
          <a:p>
            <a:pPr marL="0" indent="0" algn="ctr">
              <a:buNone/>
            </a:pPr>
            <a:r>
              <a:rPr lang="en-US" altLang="zh-TW" sz="1600" dirty="0"/>
              <a:t>Less space Long time</a:t>
            </a:r>
          </a:p>
          <a:p>
            <a:pPr marL="0" indent="0" algn="ctr">
              <a:buNone/>
            </a:pPr>
            <a:endParaRPr lang="en-US" altLang="zh-TW" sz="1600" b="0" dirty="0"/>
          </a:p>
        </p:txBody>
      </p:sp>
      <p:sp>
        <p:nvSpPr>
          <p:cNvPr id="85" name="內容版面配置區 2">
            <a:extLst>
              <a:ext uri="{FF2B5EF4-FFF2-40B4-BE49-F238E27FC236}">
                <a16:creationId xmlns:a16="http://schemas.microsoft.com/office/drawing/2014/main" id="{63DE004A-3EF9-5B90-FB58-C44242B6AF99}"/>
              </a:ext>
            </a:extLst>
          </p:cNvPr>
          <p:cNvSpPr txBox="1">
            <a:spLocks/>
          </p:cNvSpPr>
          <p:nvPr/>
        </p:nvSpPr>
        <p:spPr bwMode="auto">
          <a:xfrm>
            <a:off x="107504" y="4452008"/>
            <a:ext cx="2282483" cy="127798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p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n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p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§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§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TW" sz="1600" b="0" dirty="0"/>
              <a:t>Create squares from existing data</a:t>
            </a:r>
          </a:p>
          <a:p>
            <a:pPr marL="0" indent="0" algn="ctr">
              <a:buNone/>
            </a:pPr>
            <a:endParaRPr lang="en-US" altLang="zh-TW" sz="1600" dirty="0"/>
          </a:p>
          <a:p>
            <a:pPr marL="0" indent="0" algn="ctr">
              <a:buNone/>
            </a:pPr>
            <a:r>
              <a:rPr lang="en-US" altLang="zh-TW" sz="1600" dirty="0"/>
              <a:t>More space Short time</a:t>
            </a:r>
          </a:p>
          <a:p>
            <a:pPr marL="0" indent="0" algn="ctr">
              <a:buNone/>
            </a:pPr>
            <a:endParaRPr lang="en-US" altLang="zh-TW" sz="1600" b="0" dirty="0"/>
          </a:p>
        </p:txBody>
      </p:sp>
      <p:sp>
        <p:nvSpPr>
          <p:cNvPr id="53" name="文字方塊 52">
            <a:extLst>
              <a:ext uri="{FF2B5EF4-FFF2-40B4-BE49-F238E27FC236}">
                <a16:creationId xmlns:a16="http://schemas.microsoft.com/office/drawing/2014/main" id="{8E2B9858-E84B-72FB-D46D-492CA596C83B}"/>
              </a:ext>
            </a:extLst>
          </p:cNvPr>
          <p:cNvSpPr txBox="1"/>
          <p:nvPr/>
        </p:nvSpPr>
        <p:spPr>
          <a:xfrm>
            <a:off x="2976270" y="3226656"/>
            <a:ext cx="178938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050" dirty="0"/>
              <a:t>1</a:t>
            </a:r>
            <a:endParaRPr lang="zh-TW" altLang="en-US" sz="1050" dirty="0"/>
          </a:p>
        </p:txBody>
      </p:sp>
      <p:sp>
        <p:nvSpPr>
          <p:cNvPr id="57" name="文字方塊 56">
            <a:extLst>
              <a:ext uri="{FF2B5EF4-FFF2-40B4-BE49-F238E27FC236}">
                <a16:creationId xmlns:a16="http://schemas.microsoft.com/office/drawing/2014/main" id="{CCB771E7-551A-5870-DF36-960AC32107AC}"/>
              </a:ext>
            </a:extLst>
          </p:cNvPr>
          <p:cNvSpPr txBox="1"/>
          <p:nvPr/>
        </p:nvSpPr>
        <p:spPr>
          <a:xfrm>
            <a:off x="2807744" y="3367703"/>
            <a:ext cx="178938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050" dirty="0"/>
              <a:t>2</a:t>
            </a:r>
            <a:endParaRPr lang="zh-TW" altLang="en-US" sz="1050" dirty="0"/>
          </a:p>
        </p:txBody>
      </p:sp>
      <p:sp>
        <p:nvSpPr>
          <p:cNvPr id="58" name="文字方塊 57">
            <a:extLst>
              <a:ext uri="{FF2B5EF4-FFF2-40B4-BE49-F238E27FC236}">
                <a16:creationId xmlns:a16="http://schemas.microsoft.com/office/drawing/2014/main" id="{14F3F58D-4761-0B43-8F97-D4F7E24A9A41}"/>
              </a:ext>
            </a:extLst>
          </p:cNvPr>
          <p:cNvSpPr txBox="1"/>
          <p:nvPr/>
        </p:nvSpPr>
        <p:spPr>
          <a:xfrm>
            <a:off x="2605695" y="3492497"/>
            <a:ext cx="178938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050" dirty="0"/>
              <a:t>3</a:t>
            </a:r>
            <a:endParaRPr lang="zh-TW" altLang="en-US" sz="1050" dirty="0"/>
          </a:p>
        </p:txBody>
      </p:sp>
      <p:sp>
        <p:nvSpPr>
          <p:cNvPr id="61" name="文字方塊 60">
            <a:extLst>
              <a:ext uri="{FF2B5EF4-FFF2-40B4-BE49-F238E27FC236}">
                <a16:creationId xmlns:a16="http://schemas.microsoft.com/office/drawing/2014/main" id="{08593414-1760-624D-916D-50946590D47A}"/>
              </a:ext>
            </a:extLst>
          </p:cNvPr>
          <p:cNvSpPr txBox="1"/>
          <p:nvPr/>
        </p:nvSpPr>
        <p:spPr>
          <a:xfrm>
            <a:off x="2906774" y="4922058"/>
            <a:ext cx="178938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050" dirty="0"/>
              <a:t>1</a:t>
            </a:r>
            <a:endParaRPr lang="zh-TW" altLang="en-US" sz="1050" dirty="0"/>
          </a:p>
        </p:txBody>
      </p:sp>
      <p:grpSp>
        <p:nvGrpSpPr>
          <p:cNvPr id="60" name="群組 59">
            <a:extLst>
              <a:ext uri="{FF2B5EF4-FFF2-40B4-BE49-F238E27FC236}">
                <a16:creationId xmlns:a16="http://schemas.microsoft.com/office/drawing/2014/main" id="{8BD42315-DE50-8238-4771-A8B6FDDAC8E6}"/>
              </a:ext>
            </a:extLst>
          </p:cNvPr>
          <p:cNvGrpSpPr/>
          <p:nvPr/>
        </p:nvGrpSpPr>
        <p:grpSpPr>
          <a:xfrm>
            <a:off x="2431439" y="2616397"/>
            <a:ext cx="1731110" cy="1416166"/>
            <a:chOff x="2431439" y="2616397"/>
            <a:chExt cx="1731110" cy="1416166"/>
          </a:xfrm>
        </p:grpSpPr>
        <p:grpSp>
          <p:nvGrpSpPr>
            <p:cNvPr id="55" name="群組 54">
              <a:extLst>
                <a:ext uri="{FF2B5EF4-FFF2-40B4-BE49-F238E27FC236}">
                  <a16:creationId xmlns:a16="http://schemas.microsoft.com/office/drawing/2014/main" id="{C632793F-89C9-402F-4B7A-3E90A474DA01}"/>
                </a:ext>
              </a:extLst>
            </p:cNvPr>
            <p:cNvGrpSpPr/>
            <p:nvPr/>
          </p:nvGrpSpPr>
          <p:grpSpPr>
            <a:xfrm>
              <a:off x="2527477" y="3014445"/>
              <a:ext cx="1142882" cy="972455"/>
              <a:chOff x="7215679" y="3189285"/>
              <a:chExt cx="1142882" cy="972455"/>
            </a:xfrm>
          </p:grpSpPr>
          <p:sp>
            <p:nvSpPr>
              <p:cNvPr id="43" name="矩形 42">
                <a:extLst>
                  <a:ext uri="{FF2B5EF4-FFF2-40B4-BE49-F238E27FC236}">
                    <a16:creationId xmlns:a16="http://schemas.microsoft.com/office/drawing/2014/main" id="{96B8F93C-716E-1FCF-20C6-F4550AB03CB6}"/>
                  </a:ext>
                </a:extLst>
              </p:cNvPr>
              <p:cNvSpPr/>
              <p:nvPr/>
            </p:nvSpPr>
            <p:spPr bwMode="auto">
              <a:xfrm>
                <a:off x="7605511" y="3248178"/>
                <a:ext cx="45720" cy="45720"/>
              </a:xfrm>
              <a:prstGeom prst="rect">
                <a:avLst/>
              </a:prstGeom>
              <a:solidFill>
                <a:srgbClr val="92D050"/>
              </a:solidFill>
              <a:ln w="19050" cap="flat" cmpd="sng" algn="ctr">
                <a:solidFill>
                  <a:srgbClr val="92D05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zh-TW" altLang="en-US" sz="18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Verdana" panose="020B0604030504040204" pitchFamily="34" charset="0"/>
                  <a:ea typeface="新細明體" panose="02020500000000000000" pitchFamily="18" charset="-120"/>
                </a:endParaRPr>
              </a:p>
            </p:txBody>
          </p:sp>
          <p:sp>
            <p:nvSpPr>
              <p:cNvPr id="44" name="矩形 43">
                <a:extLst>
                  <a:ext uri="{FF2B5EF4-FFF2-40B4-BE49-F238E27FC236}">
                    <a16:creationId xmlns:a16="http://schemas.microsoft.com/office/drawing/2014/main" id="{00DA08C0-FFB0-A42D-838F-CAA62FB206D0}"/>
                  </a:ext>
                </a:extLst>
              </p:cNvPr>
              <p:cNvSpPr/>
              <p:nvPr/>
            </p:nvSpPr>
            <p:spPr bwMode="auto">
              <a:xfrm>
                <a:off x="8312841" y="3738253"/>
                <a:ext cx="45720" cy="45720"/>
              </a:xfrm>
              <a:prstGeom prst="rect">
                <a:avLst/>
              </a:prstGeom>
              <a:solidFill>
                <a:srgbClr val="0070C0"/>
              </a:solidFill>
              <a:ln w="1905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zh-TW" altLang="en-US" sz="18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Verdana" panose="020B0604030504040204" pitchFamily="34" charset="0"/>
                  <a:ea typeface="新細明體" panose="02020500000000000000" pitchFamily="18" charset="-120"/>
                </a:endParaRPr>
              </a:p>
            </p:txBody>
          </p:sp>
          <p:sp>
            <p:nvSpPr>
              <p:cNvPr id="45" name="矩形 44">
                <a:extLst>
                  <a:ext uri="{FF2B5EF4-FFF2-40B4-BE49-F238E27FC236}">
                    <a16:creationId xmlns:a16="http://schemas.microsoft.com/office/drawing/2014/main" id="{C51CC200-2959-7B26-1B43-9E75C39DD505}"/>
                  </a:ext>
                </a:extLst>
              </p:cNvPr>
              <p:cNvSpPr/>
              <p:nvPr/>
            </p:nvSpPr>
            <p:spPr bwMode="auto">
              <a:xfrm>
                <a:off x="7820550" y="3512540"/>
                <a:ext cx="45720" cy="45720"/>
              </a:xfrm>
              <a:prstGeom prst="rect">
                <a:avLst/>
              </a:prstGeom>
              <a:solidFill>
                <a:srgbClr val="FF0000"/>
              </a:solidFill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zh-TW" altLang="en-US" sz="18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Verdana" panose="020B0604030504040204" pitchFamily="34" charset="0"/>
                  <a:ea typeface="新細明體" panose="02020500000000000000" pitchFamily="18" charset="-120"/>
                </a:endParaRPr>
              </a:p>
            </p:txBody>
          </p:sp>
          <p:sp>
            <p:nvSpPr>
              <p:cNvPr id="46" name="矩形 45">
                <a:extLst>
                  <a:ext uri="{FF2B5EF4-FFF2-40B4-BE49-F238E27FC236}">
                    <a16:creationId xmlns:a16="http://schemas.microsoft.com/office/drawing/2014/main" id="{58EDC4F4-79B2-C64E-725D-126D80DE33A4}"/>
                  </a:ext>
                </a:extLst>
              </p:cNvPr>
              <p:cNvSpPr/>
              <p:nvPr/>
            </p:nvSpPr>
            <p:spPr bwMode="auto">
              <a:xfrm>
                <a:off x="7685608" y="3378534"/>
                <a:ext cx="313732" cy="313732"/>
              </a:xfrm>
              <a:prstGeom prst="rect">
                <a:avLst/>
              </a:prstGeom>
              <a:no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zh-TW" altLang="en-US" sz="18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Verdana" panose="020B0604030504040204" pitchFamily="34" charset="0"/>
                  <a:ea typeface="新細明體" panose="02020500000000000000" pitchFamily="18" charset="-120"/>
                </a:endParaRPr>
              </a:p>
            </p:txBody>
          </p:sp>
          <p:sp>
            <p:nvSpPr>
              <p:cNvPr id="47" name="矩形 46">
                <a:extLst>
                  <a:ext uri="{FF2B5EF4-FFF2-40B4-BE49-F238E27FC236}">
                    <a16:creationId xmlns:a16="http://schemas.microsoft.com/office/drawing/2014/main" id="{D24AE1F1-BC9B-B03D-1649-DE0869749A71}"/>
                  </a:ext>
                </a:extLst>
              </p:cNvPr>
              <p:cNvSpPr/>
              <p:nvPr/>
            </p:nvSpPr>
            <p:spPr bwMode="auto">
              <a:xfrm>
                <a:off x="7496359" y="3189285"/>
                <a:ext cx="692230" cy="692230"/>
              </a:xfrm>
              <a:prstGeom prst="rect">
                <a:avLst/>
              </a:prstGeom>
              <a:no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zh-TW" altLang="en-US" sz="18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Verdana" panose="020B0604030504040204" pitchFamily="34" charset="0"/>
                  <a:ea typeface="新細明體" panose="02020500000000000000" pitchFamily="18" charset="-120"/>
                </a:endParaRPr>
              </a:p>
            </p:txBody>
          </p:sp>
          <p:sp>
            <p:nvSpPr>
              <p:cNvPr id="50" name="內容版面配置區 2">
                <a:extLst>
                  <a:ext uri="{FF2B5EF4-FFF2-40B4-BE49-F238E27FC236}">
                    <a16:creationId xmlns:a16="http://schemas.microsoft.com/office/drawing/2014/main" id="{15C1F3CF-B9A5-AA8A-7C28-FD0ED8C70F28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7215679" y="3826520"/>
                <a:ext cx="825384" cy="33522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669900"/>
                  </a:buClr>
                  <a:buFont typeface="Wingdings" panose="05000000000000000000" pitchFamily="2" charset="2"/>
                  <a:buChar char="p"/>
                  <a:defRPr kumimoji="1"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669900"/>
                  </a:buClr>
                  <a:buFont typeface="Wingdings" panose="05000000000000000000" pitchFamily="2" charset="2"/>
                  <a:buChar char="n"/>
                  <a:defRPr kumimoji="1"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669900"/>
                  </a:buClr>
                  <a:buFont typeface="Wingdings" panose="05000000000000000000" pitchFamily="2" charset="2"/>
                  <a:buChar char="p"/>
                  <a:defRPr kumimoji="1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669900"/>
                  </a:buClr>
                  <a:buFont typeface="Wingdings" panose="05000000000000000000" pitchFamily="2" charset="2"/>
                  <a:buChar char="§"/>
                  <a:defRPr kumimoji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669900"/>
                  </a:buClr>
                  <a:buFont typeface="Wingdings" panose="05000000000000000000" pitchFamily="2" charset="2"/>
                  <a:buChar char="§"/>
                  <a:defRPr kumimoji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US" altLang="zh-TW" sz="1600" b="0" dirty="0">
                    <a:solidFill>
                      <a:srgbClr val="FF0000"/>
                    </a:solidFill>
                  </a:rPr>
                  <a:t>query</a:t>
                </a:r>
              </a:p>
            </p:txBody>
          </p:sp>
        </p:grpSp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0AF95ED9-E52A-8CBD-9123-FF3CFFD2189C}"/>
                </a:ext>
              </a:extLst>
            </p:cNvPr>
            <p:cNvSpPr/>
            <p:nvPr/>
          </p:nvSpPr>
          <p:spPr bwMode="auto">
            <a:xfrm>
              <a:off x="2431439" y="2616397"/>
              <a:ext cx="1731110" cy="1416166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charset="-120"/>
              </a:endParaRPr>
            </a:p>
          </p:txBody>
        </p:sp>
      </p:grpSp>
      <p:grpSp>
        <p:nvGrpSpPr>
          <p:cNvPr id="67" name="群組 66">
            <a:extLst>
              <a:ext uri="{FF2B5EF4-FFF2-40B4-BE49-F238E27FC236}">
                <a16:creationId xmlns:a16="http://schemas.microsoft.com/office/drawing/2014/main" id="{94CAC93E-834F-B7E9-64D9-FEE1E885E3F2}"/>
              </a:ext>
            </a:extLst>
          </p:cNvPr>
          <p:cNvGrpSpPr/>
          <p:nvPr/>
        </p:nvGrpSpPr>
        <p:grpSpPr>
          <a:xfrm>
            <a:off x="2445583" y="4334827"/>
            <a:ext cx="1731110" cy="1371364"/>
            <a:chOff x="2445583" y="4334827"/>
            <a:chExt cx="1731110" cy="1371364"/>
          </a:xfrm>
        </p:grpSpPr>
        <p:sp>
          <p:nvSpPr>
            <p:cNvPr id="66" name="矩形 65">
              <a:extLst>
                <a:ext uri="{FF2B5EF4-FFF2-40B4-BE49-F238E27FC236}">
                  <a16:creationId xmlns:a16="http://schemas.microsoft.com/office/drawing/2014/main" id="{0788CF64-D0DB-1325-4C3D-F5C3B3D58D75}"/>
                </a:ext>
              </a:extLst>
            </p:cNvPr>
            <p:cNvSpPr/>
            <p:nvPr/>
          </p:nvSpPr>
          <p:spPr bwMode="auto">
            <a:xfrm>
              <a:off x="3094542" y="4669798"/>
              <a:ext cx="1068007" cy="1034671"/>
            </a:xfrm>
            <a:prstGeom prst="rect">
              <a:avLst/>
            </a:prstGeom>
            <a:noFill/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65" name="矩形 64">
              <a:extLst>
                <a:ext uri="{FF2B5EF4-FFF2-40B4-BE49-F238E27FC236}">
                  <a16:creationId xmlns:a16="http://schemas.microsoft.com/office/drawing/2014/main" id="{DA98A41C-FDD2-E5AD-202E-7FB35E29231B}"/>
                </a:ext>
              </a:extLst>
            </p:cNvPr>
            <p:cNvSpPr/>
            <p:nvPr/>
          </p:nvSpPr>
          <p:spPr bwMode="auto">
            <a:xfrm>
              <a:off x="3230559" y="4799062"/>
              <a:ext cx="925530" cy="907129"/>
            </a:xfrm>
            <a:prstGeom prst="rect">
              <a:avLst/>
            </a:prstGeom>
            <a:noFill/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新細明體" panose="02020500000000000000" pitchFamily="18" charset="-120"/>
              </a:endParaRPr>
            </a:p>
          </p:txBody>
        </p:sp>
        <p:grpSp>
          <p:nvGrpSpPr>
            <p:cNvPr id="59" name="群組 58">
              <a:extLst>
                <a:ext uri="{FF2B5EF4-FFF2-40B4-BE49-F238E27FC236}">
                  <a16:creationId xmlns:a16="http://schemas.microsoft.com/office/drawing/2014/main" id="{C0A4F16C-758C-30D6-63E3-990131015697}"/>
                </a:ext>
              </a:extLst>
            </p:cNvPr>
            <p:cNvGrpSpPr/>
            <p:nvPr/>
          </p:nvGrpSpPr>
          <p:grpSpPr>
            <a:xfrm>
              <a:off x="2445583" y="4334827"/>
              <a:ext cx="1731110" cy="1369642"/>
              <a:chOff x="2445583" y="4334827"/>
              <a:chExt cx="1731110" cy="1369642"/>
            </a:xfrm>
          </p:grpSpPr>
          <p:grpSp>
            <p:nvGrpSpPr>
              <p:cNvPr id="54" name="群組 53">
                <a:extLst>
                  <a:ext uri="{FF2B5EF4-FFF2-40B4-BE49-F238E27FC236}">
                    <a16:creationId xmlns:a16="http://schemas.microsoft.com/office/drawing/2014/main" id="{99A86947-C06D-85D7-7B8B-D56EEA1523BC}"/>
                  </a:ext>
                </a:extLst>
              </p:cNvPr>
              <p:cNvGrpSpPr/>
              <p:nvPr/>
            </p:nvGrpSpPr>
            <p:grpSpPr>
              <a:xfrm>
                <a:off x="2506613" y="4452007"/>
                <a:ext cx="1530881" cy="1136986"/>
                <a:chOff x="5319000" y="2952326"/>
                <a:chExt cx="1530881" cy="1136986"/>
              </a:xfrm>
            </p:grpSpPr>
            <p:sp>
              <p:nvSpPr>
                <p:cNvPr id="36" name="矩形 35">
                  <a:extLst>
                    <a:ext uri="{FF2B5EF4-FFF2-40B4-BE49-F238E27FC236}">
                      <a16:creationId xmlns:a16="http://schemas.microsoft.com/office/drawing/2014/main" id="{DBC9B143-A8E8-6B4D-9E41-6480E6B0A585}"/>
                    </a:ext>
                  </a:extLst>
                </p:cNvPr>
                <p:cNvSpPr/>
                <p:nvPr/>
              </p:nvSpPr>
              <p:spPr bwMode="auto">
                <a:xfrm>
                  <a:off x="5522573" y="3088342"/>
                  <a:ext cx="384357" cy="384357"/>
                </a:xfrm>
                <a:prstGeom prst="rect">
                  <a:avLst/>
                </a:prstGeom>
                <a:noFill/>
                <a:ln w="19050" cap="flat" cmpd="sng" algn="ctr">
                  <a:solidFill>
                    <a:srgbClr val="92D05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1" lang="zh-TW" altLang="en-US" sz="1800" b="1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anose="020B0604030504040204" pitchFamily="34" charset="0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37" name="矩形 36">
                  <a:extLst>
                    <a:ext uri="{FF2B5EF4-FFF2-40B4-BE49-F238E27FC236}">
                      <a16:creationId xmlns:a16="http://schemas.microsoft.com/office/drawing/2014/main" id="{5E4F4D57-9E65-BB82-A0A8-83FA77F9E226}"/>
                    </a:ext>
                  </a:extLst>
                </p:cNvPr>
                <p:cNvSpPr/>
                <p:nvPr/>
              </p:nvSpPr>
              <p:spPr bwMode="auto">
                <a:xfrm>
                  <a:off x="5386557" y="2952326"/>
                  <a:ext cx="656390" cy="656390"/>
                </a:xfrm>
                <a:prstGeom prst="rect">
                  <a:avLst/>
                </a:prstGeom>
                <a:noFill/>
                <a:ln w="19050" cap="flat" cmpd="sng" algn="ctr">
                  <a:solidFill>
                    <a:srgbClr val="92D05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1" lang="zh-TW" altLang="en-US" sz="1800" b="1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anose="020B0604030504040204" pitchFamily="34" charset="0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38" name="矩形 37">
                  <a:extLst>
                    <a:ext uri="{FF2B5EF4-FFF2-40B4-BE49-F238E27FC236}">
                      <a16:creationId xmlns:a16="http://schemas.microsoft.com/office/drawing/2014/main" id="{8C1C81AD-8680-4B65-F409-D729DCCDFD13}"/>
                    </a:ext>
                  </a:extLst>
                </p:cNvPr>
                <p:cNvSpPr/>
                <p:nvPr/>
              </p:nvSpPr>
              <p:spPr bwMode="auto">
                <a:xfrm>
                  <a:off x="5691891" y="3257660"/>
                  <a:ext cx="45720" cy="45720"/>
                </a:xfrm>
                <a:prstGeom prst="rect">
                  <a:avLst/>
                </a:prstGeom>
                <a:solidFill>
                  <a:srgbClr val="92D050"/>
                </a:solidFill>
                <a:ln w="19050" cap="flat" cmpd="sng" algn="ctr">
                  <a:solidFill>
                    <a:srgbClr val="92D05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1" lang="zh-TW" altLang="en-US" sz="1800" b="1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anose="020B0604030504040204" pitchFamily="34" charset="0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39" name="矩形 38">
                  <a:extLst>
                    <a:ext uri="{FF2B5EF4-FFF2-40B4-BE49-F238E27FC236}">
                      <a16:creationId xmlns:a16="http://schemas.microsoft.com/office/drawing/2014/main" id="{468A991E-6EAC-30B4-6579-7BD5BFF6A941}"/>
                    </a:ext>
                  </a:extLst>
                </p:cNvPr>
                <p:cNvSpPr/>
                <p:nvPr/>
              </p:nvSpPr>
              <p:spPr bwMode="auto">
                <a:xfrm>
                  <a:off x="6329507" y="3568938"/>
                  <a:ext cx="384357" cy="384357"/>
                </a:xfrm>
                <a:prstGeom prst="rect">
                  <a:avLst/>
                </a:prstGeom>
                <a:noFill/>
                <a:ln w="19050" cap="flat" cmpd="sng" algn="ctr">
                  <a:solidFill>
                    <a:srgbClr val="0070C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1" lang="zh-TW" altLang="en-US" sz="1800" b="1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anose="020B0604030504040204" pitchFamily="34" charset="0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40" name="矩形 39">
                  <a:extLst>
                    <a:ext uri="{FF2B5EF4-FFF2-40B4-BE49-F238E27FC236}">
                      <a16:creationId xmlns:a16="http://schemas.microsoft.com/office/drawing/2014/main" id="{52380C4E-87C5-F307-5A9F-DD7A1FA0B00B}"/>
                    </a:ext>
                  </a:extLst>
                </p:cNvPr>
                <p:cNvSpPr/>
                <p:nvPr/>
              </p:nvSpPr>
              <p:spPr bwMode="auto">
                <a:xfrm>
                  <a:off x="6193491" y="3432922"/>
                  <a:ext cx="656390" cy="656390"/>
                </a:xfrm>
                <a:prstGeom prst="rect">
                  <a:avLst/>
                </a:prstGeom>
                <a:noFill/>
                <a:ln w="19050" cap="flat" cmpd="sng" algn="ctr">
                  <a:solidFill>
                    <a:srgbClr val="0070C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1" lang="zh-TW" altLang="en-US" sz="18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anose="020B0604030504040204" pitchFamily="34" charset="0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41" name="矩形 40">
                  <a:extLst>
                    <a:ext uri="{FF2B5EF4-FFF2-40B4-BE49-F238E27FC236}">
                      <a16:creationId xmlns:a16="http://schemas.microsoft.com/office/drawing/2014/main" id="{5363483C-D814-0F9A-E32F-F4564A9FD914}"/>
                    </a:ext>
                  </a:extLst>
                </p:cNvPr>
                <p:cNvSpPr/>
                <p:nvPr/>
              </p:nvSpPr>
              <p:spPr bwMode="auto">
                <a:xfrm>
                  <a:off x="6498825" y="3738256"/>
                  <a:ext cx="45720" cy="45720"/>
                </a:xfrm>
                <a:prstGeom prst="rect">
                  <a:avLst/>
                </a:prstGeom>
                <a:solidFill>
                  <a:srgbClr val="0070C0"/>
                </a:solidFill>
                <a:ln w="19050" cap="flat" cmpd="sng" algn="ctr">
                  <a:solidFill>
                    <a:srgbClr val="0070C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1" lang="zh-TW" altLang="en-US" sz="1800" b="1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anose="020B0604030504040204" pitchFamily="34" charset="0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42" name="矩形 41">
                  <a:extLst>
                    <a:ext uri="{FF2B5EF4-FFF2-40B4-BE49-F238E27FC236}">
                      <a16:creationId xmlns:a16="http://schemas.microsoft.com/office/drawing/2014/main" id="{393A7779-4FF0-BF28-8DB4-77772930C8A5}"/>
                    </a:ext>
                  </a:extLst>
                </p:cNvPr>
                <p:cNvSpPr/>
                <p:nvPr/>
              </p:nvSpPr>
              <p:spPr bwMode="auto">
                <a:xfrm>
                  <a:off x="5906930" y="3522022"/>
                  <a:ext cx="45720" cy="45720"/>
                </a:xfrm>
                <a:prstGeom prst="rect">
                  <a:avLst/>
                </a:prstGeom>
                <a:solidFill>
                  <a:srgbClr val="FF0000"/>
                </a:solidFill>
                <a:ln w="19050" cap="flat" cmpd="sng" algn="ctr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1" lang="zh-TW" altLang="en-US" sz="1800" b="1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anose="020B0604030504040204" pitchFamily="34" charset="0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49" name="內容版面配置區 2">
                  <a:extLst>
                    <a:ext uri="{FF2B5EF4-FFF2-40B4-BE49-F238E27FC236}">
                      <a16:creationId xmlns:a16="http://schemas.microsoft.com/office/drawing/2014/main" id="{2982E8CF-D4B1-D4DB-0FB3-43E889881A57}"/>
                    </a:ext>
                  </a:extLst>
                </p:cNvPr>
                <p:cNvSpPr txBox="1">
                  <a:spLocks/>
                </p:cNvSpPr>
                <p:nvPr/>
              </p:nvSpPr>
              <p:spPr bwMode="auto">
                <a:xfrm>
                  <a:off x="5319000" y="3537818"/>
                  <a:ext cx="825384" cy="33522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lvl1pPr marL="342900" indent="-3429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669900"/>
                    </a:buClr>
                    <a:buFont typeface="Wingdings" panose="05000000000000000000" pitchFamily="2" charset="2"/>
                    <a:buChar char="p"/>
                    <a:defRPr kumimoji="1"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669900"/>
                    </a:buClr>
                    <a:buFont typeface="Wingdings" panose="05000000000000000000" pitchFamily="2" charset="2"/>
                    <a:buChar char="n"/>
                    <a:defRPr kumimoji="1"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669900"/>
                    </a:buClr>
                    <a:buFont typeface="Wingdings" panose="05000000000000000000" pitchFamily="2" charset="2"/>
                    <a:buChar char="p"/>
                    <a:defRPr kumimoji="1"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669900"/>
                    </a:buClr>
                    <a:buFont typeface="Wingdings" panose="05000000000000000000" pitchFamily="2" charset="2"/>
                    <a:buChar char="§"/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669900"/>
                    </a:buClr>
                    <a:buFont typeface="Wingdings" panose="05000000000000000000" pitchFamily="2" charset="2"/>
                    <a:buChar char="§"/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buNone/>
                  </a:pPr>
                  <a:r>
                    <a:rPr lang="en-US" altLang="zh-TW" sz="1600" b="0" dirty="0">
                      <a:solidFill>
                        <a:srgbClr val="FF0000"/>
                      </a:solidFill>
                    </a:rPr>
                    <a:t>query</a:t>
                  </a:r>
                </a:p>
              </p:txBody>
            </p:sp>
          </p:grpSp>
          <p:sp>
            <p:nvSpPr>
              <p:cNvPr id="56" name="矩形 55">
                <a:extLst>
                  <a:ext uri="{FF2B5EF4-FFF2-40B4-BE49-F238E27FC236}">
                    <a16:creationId xmlns:a16="http://schemas.microsoft.com/office/drawing/2014/main" id="{6B421FF6-0967-829A-14CB-2CCB109390AC}"/>
                  </a:ext>
                </a:extLst>
              </p:cNvPr>
              <p:cNvSpPr/>
              <p:nvPr/>
            </p:nvSpPr>
            <p:spPr bwMode="auto">
              <a:xfrm>
                <a:off x="2445583" y="4334827"/>
                <a:ext cx="1731110" cy="1369642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zh-TW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新細明體" charset="-120"/>
                </a:endParaRPr>
              </a:p>
            </p:txBody>
          </p:sp>
        </p:grpSp>
      </p:grpSp>
      <p:grpSp>
        <p:nvGrpSpPr>
          <p:cNvPr id="101" name="群組 100">
            <a:extLst>
              <a:ext uri="{FF2B5EF4-FFF2-40B4-BE49-F238E27FC236}">
                <a16:creationId xmlns:a16="http://schemas.microsoft.com/office/drawing/2014/main" id="{809FA008-D303-378C-5D16-91EE95F3341D}"/>
              </a:ext>
            </a:extLst>
          </p:cNvPr>
          <p:cNvGrpSpPr/>
          <p:nvPr/>
        </p:nvGrpSpPr>
        <p:grpSpPr>
          <a:xfrm>
            <a:off x="6008970" y="3303584"/>
            <a:ext cx="1731110" cy="1503648"/>
            <a:chOff x="5796136" y="3295414"/>
            <a:chExt cx="1731110" cy="1503648"/>
          </a:xfrm>
        </p:grpSpPr>
        <p:grpSp>
          <p:nvGrpSpPr>
            <p:cNvPr id="71" name="群組 70">
              <a:extLst>
                <a:ext uri="{FF2B5EF4-FFF2-40B4-BE49-F238E27FC236}">
                  <a16:creationId xmlns:a16="http://schemas.microsoft.com/office/drawing/2014/main" id="{E2497DCD-C808-A559-719C-D85E33D04EC4}"/>
                </a:ext>
              </a:extLst>
            </p:cNvPr>
            <p:cNvGrpSpPr/>
            <p:nvPr/>
          </p:nvGrpSpPr>
          <p:grpSpPr>
            <a:xfrm>
              <a:off x="5796136" y="3295414"/>
              <a:ext cx="1731110" cy="1503648"/>
              <a:chOff x="2445583" y="4200821"/>
              <a:chExt cx="1731110" cy="1503648"/>
            </a:xfrm>
          </p:grpSpPr>
          <p:grpSp>
            <p:nvGrpSpPr>
              <p:cNvPr id="72" name="群組 71">
                <a:extLst>
                  <a:ext uri="{FF2B5EF4-FFF2-40B4-BE49-F238E27FC236}">
                    <a16:creationId xmlns:a16="http://schemas.microsoft.com/office/drawing/2014/main" id="{0FD7CED7-F044-F79C-C95C-40916A483E0E}"/>
                  </a:ext>
                </a:extLst>
              </p:cNvPr>
              <p:cNvGrpSpPr/>
              <p:nvPr/>
            </p:nvGrpSpPr>
            <p:grpSpPr>
              <a:xfrm>
                <a:off x="2657830" y="4588023"/>
                <a:ext cx="1243647" cy="927157"/>
                <a:chOff x="5470217" y="3088342"/>
                <a:chExt cx="1243647" cy="927157"/>
              </a:xfrm>
            </p:grpSpPr>
            <p:sp>
              <p:nvSpPr>
                <p:cNvPr id="74" name="矩形 73">
                  <a:extLst>
                    <a:ext uri="{FF2B5EF4-FFF2-40B4-BE49-F238E27FC236}">
                      <a16:creationId xmlns:a16="http://schemas.microsoft.com/office/drawing/2014/main" id="{7ADBAD10-6DBB-6552-BB98-14EF8935FEC3}"/>
                    </a:ext>
                  </a:extLst>
                </p:cNvPr>
                <p:cNvSpPr/>
                <p:nvPr/>
              </p:nvSpPr>
              <p:spPr bwMode="auto">
                <a:xfrm>
                  <a:off x="5522573" y="3088342"/>
                  <a:ext cx="384357" cy="384357"/>
                </a:xfrm>
                <a:prstGeom prst="rect">
                  <a:avLst/>
                </a:prstGeom>
                <a:noFill/>
                <a:ln w="19050" cap="flat" cmpd="sng" algn="ctr">
                  <a:solidFill>
                    <a:srgbClr val="92D05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1" lang="zh-TW" altLang="en-US" sz="1800" b="1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anose="020B0604030504040204" pitchFamily="34" charset="0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76" name="矩形 75">
                  <a:extLst>
                    <a:ext uri="{FF2B5EF4-FFF2-40B4-BE49-F238E27FC236}">
                      <a16:creationId xmlns:a16="http://schemas.microsoft.com/office/drawing/2014/main" id="{943DF610-0761-8E1C-2668-3ED899B227EC}"/>
                    </a:ext>
                  </a:extLst>
                </p:cNvPr>
                <p:cNvSpPr/>
                <p:nvPr/>
              </p:nvSpPr>
              <p:spPr bwMode="auto">
                <a:xfrm>
                  <a:off x="5691891" y="3257660"/>
                  <a:ext cx="45720" cy="45720"/>
                </a:xfrm>
                <a:prstGeom prst="rect">
                  <a:avLst/>
                </a:prstGeom>
                <a:solidFill>
                  <a:srgbClr val="92D050"/>
                </a:solidFill>
                <a:ln w="19050" cap="flat" cmpd="sng" algn="ctr">
                  <a:solidFill>
                    <a:srgbClr val="92D05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1" lang="zh-TW" altLang="en-US" sz="1800" b="1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anose="020B0604030504040204" pitchFamily="34" charset="0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77" name="矩形 76">
                  <a:extLst>
                    <a:ext uri="{FF2B5EF4-FFF2-40B4-BE49-F238E27FC236}">
                      <a16:creationId xmlns:a16="http://schemas.microsoft.com/office/drawing/2014/main" id="{C729D127-68F8-89D8-79CE-FE554BEF278D}"/>
                    </a:ext>
                  </a:extLst>
                </p:cNvPr>
                <p:cNvSpPr/>
                <p:nvPr/>
              </p:nvSpPr>
              <p:spPr bwMode="auto">
                <a:xfrm>
                  <a:off x="6329507" y="3568938"/>
                  <a:ext cx="384357" cy="384357"/>
                </a:xfrm>
                <a:prstGeom prst="rect">
                  <a:avLst/>
                </a:prstGeom>
                <a:noFill/>
                <a:ln w="19050" cap="flat" cmpd="sng" algn="ctr">
                  <a:solidFill>
                    <a:srgbClr val="0070C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1" lang="zh-TW" altLang="en-US" sz="1800" b="1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anose="020B0604030504040204" pitchFamily="34" charset="0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79" name="矩形 78">
                  <a:extLst>
                    <a:ext uri="{FF2B5EF4-FFF2-40B4-BE49-F238E27FC236}">
                      <a16:creationId xmlns:a16="http://schemas.microsoft.com/office/drawing/2014/main" id="{9E0BBC85-DF84-FEF6-44D8-7504EE558A0B}"/>
                    </a:ext>
                  </a:extLst>
                </p:cNvPr>
                <p:cNvSpPr/>
                <p:nvPr/>
              </p:nvSpPr>
              <p:spPr bwMode="auto">
                <a:xfrm>
                  <a:off x="6498825" y="3738256"/>
                  <a:ext cx="45720" cy="45720"/>
                </a:xfrm>
                <a:prstGeom prst="rect">
                  <a:avLst/>
                </a:prstGeom>
                <a:solidFill>
                  <a:srgbClr val="0070C0"/>
                </a:solidFill>
                <a:ln w="19050" cap="flat" cmpd="sng" algn="ctr">
                  <a:solidFill>
                    <a:srgbClr val="0070C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1" lang="zh-TW" altLang="en-US" sz="1800" b="1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anose="020B0604030504040204" pitchFamily="34" charset="0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80" name="矩形 79">
                  <a:extLst>
                    <a:ext uri="{FF2B5EF4-FFF2-40B4-BE49-F238E27FC236}">
                      <a16:creationId xmlns:a16="http://schemas.microsoft.com/office/drawing/2014/main" id="{EC1DC105-A48E-6C4C-7B32-996B6DEF9316}"/>
                    </a:ext>
                  </a:extLst>
                </p:cNvPr>
                <p:cNvSpPr/>
                <p:nvPr/>
              </p:nvSpPr>
              <p:spPr bwMode="auto">
                <a:xfrm>
                  <a:off x="5906930" y="3522022"/>
                  <a:ext cx="45720" cy="45720"/>
                </a:xfrm>
                <a:prstGeom prst="rect">
                  <a:avLst/>
                </a:prstGeom>
                <a:solidFill>
                  <a:srgbClr val="FF0000"/>
                </a:solidFill>
                <a:ln w="19050" cap="flat" cmpd="sng" algn="ctr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1" lang="zh-TW" altLang="en-US" sz="1800" b="1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anose="020B0604030504040204" pitchFamily="34" charset="0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81" name="內容版面配置區 2">
                  <a:extLst>
                    <a:ext uri="{FF2B5EF4-FFF2-40B4-BE49-F238E27FC236}">
                      <a16:creationId xmlns:a16="http://schemas.microsoft.com/office/drawing/2014/main" id="{94A0E241-B5C2-E402-D94E-1E88AE9D6603}"/>
                    </a:ext>
                  </a:extLst>
                </p:cNvPr>
                <p:cNvSpPr txBox="1">
                  <a:spLocks/>
                </p:cNvSpPr>
                <p:nvPr/>
              </p:nvSpPr>
              <p:spPr bwMode="auto">
                <a:xfrm>
                  <a:off x="5470217" y="3680279"/>
                  <a:ext cx="825384" cy="33522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lvl1pPr marL="342900" indent="-3429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669900"/>
                    </a:buClr>
                    <a:buFont typeface="Wingdings" panose="05000000000000000000" pitchFamily="2" charset="2"/>
                    <a:buChar char="p"/>
                    <a:defRPr kumimoji="1"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669900"/>
                    </a:buClr>
                    <a:buFont typeface="Wingdings" panose="05000000000000000000" pitchFamily="2" charset="2"/>
                    <a:buChar char="n"/>
                    <a:defRPr kumimoji="1"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669900"/>
                    </a:buClr>
                    <a:buFont typeface="Wingdings" panose="05000000000000000000" pitchFamily="2" charset="2"/>
                    <a:buChar char="p"/>
                    <a:defRPr kumimoji="1"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669900"/>
                    </a:buClr>
                    <a:buFont typeface="Wingdings" panose="05000000000000000000" pitchFamily="2" charset="2"/>
                    <a:buChar char="§"/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669900"/>
                    </a:buClr>
                    <a:buFont typeface="Wingdings" panose="05000000000000000000" pitchFamily="2" charset="2"/>
                    <a:buChar char="§"/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buNone/>
                  </a:pPr>
                  <a:r>
                    <a:rPr lang="en-US" altLang="zh-TW" sz="1600" b="0" dirty="0">
                      <a:solidFill>
                        <a:srgbClr val="FF0000"/>
                      </a:solidFill>
                    </a:rPr>
                    <a:t>query</a:t>
                  </a:r>
                </a:p>
              </p:txBody>
            </p:sp>
          </p:grpSp>
          <p:sp>
            <p:nvSpPr>
              <p:cNvPr id="73" name="矩形 72">
                <a:extLst>
                  <a:ext uri="{FF2B5EF4-FFF2-40B4-BE49-F238E27FC236}">
                    <a16:creationId xmlns:a16="http://schemas.microsoft.com/office/drawing/2014/main" id="{F9DFB18F-C1A7-6E17-3D40-5E5F32E4B362}"/>
                  </a:ext>
                </a:extLst>
              </p:cNvPr>
              <p:cNvSpPr/>
              <p:nvPr/>
            </p:nvSpPr>
            <p:spPr bwMode="auto">
              <a:xfrm>
                <a:off x="2445583" y="4200821"/>
                <a:ext cx="1731110" cy="1503648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zh-TW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新細明體" charset="-120"/>
                </a:endParaRPr>
              </a:p>
            </p:txBody>
          </p:sp>
        </p:grpSp>
        <p:sp>
          <p:nvSpPr>
            <p:cNvPr id="82" name="矩形 81">
              <a:extLst>
                <a:ext uri="{FF2B5EF4-FFF2-40B4-BE49-F238E27FC236}">
                  <a16:creationId xmlns:a16="http://schemas.microsoft.com/office/drawing/2014/main" id="{34AB68A7-57C9-892F-FDC3-F54A40EB66A6}"/>
                </a:ext>
              </a:extLst>
            </p:cNvPr>
            <p:cNvSpPr/>
            <p:nvPr/>
          </p:nvSpPr>
          <p:spPr bwMode="auto">
            <a:xfrm>
              <a:off x="6291114" y="3944015"/>
              <a:ext cx="353684" cy="376154"/>
            </a:xfrm>
            <a:prstGeom prst="rect">
              <a:avLst/>
            </a:pr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83" name="文字方塊 82">
              <a:extLst>
                <a:ext uri="{FF2B5EF4-FFF2-40B4-BE49-F238E27FC236}">
                  <a16:creationId xmlns:a16="http://schemas.microsoft.com/office/drawing/2014/main" id="{701960AF-F6D5-10A1-858F-FE7AACB5C95A}"/>
                </a:ext>
              </a:extLst>
            </p:cNvPr>
            <p:cNvSpPr txBox="1"/>
            <p:nvPr/>
          </p:nvSpPr>
          <p:spPr>
            <a:xfrm>
              <a:off x="6230057" y="4066253"/>
              <a:ext cx="178938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TW" sz="1050" dirty="0"/>
                <a:t>1</a:t>
              </a:r>
              <a:endParaRPr lang="zh-TW" altLang="en-US" sz="1050" dirty="0"/>
            </a:p>
          </p:txBody>
        </p:sp>
        <p:sp>
          <p:nvSpPr>
            <p:cNvPr id="84" name="文字方塊 83">
              <a:extLst>
                <a:ext uri="{FF2B5EF4-FFF2-40B4-BE49-F238E27FC236}">
                  <a16:creationId xmlns:a16="http://schemas.microsoft.com/office/drawing/2014/main" id="{AA0A0FE7-3468-1F5C-5830-ABE6B5B256DD}"/>
                </a:ext>
              </a:extLst>
            </p:cNvPr>
            <p:cNvSpPr txBox="1"/>
            <p:nvPr/>
          </p:nvSpPr>
          <p:spPr>
            <a:xfrm>
              <a:off x="6061531" y="4207300"/>
              <a:ext cx="178938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TW" sz="1050" dirty="0"/>
                <a:t>2</a:t>
              </a:r>
              <a:endParaRPr lang="zh-TW" altLang="en-US" sz="1050" dirty="0"/>
            </a:p>
          </p:txBody>
        </p:sp>
      </p:grpSp>
      <p:cxnSp>
        <p:nvCxnSpPr>
          <p:cNvPr id="86" name="直線單箭頭接點 85">
            <a:extLst>
              <a:ext uri="{FF2B5EF4-FFF2-40B4-BE49-F238E27FC236}">
                <a16:creationId xmlns:a16="http://schemas.microsoft.com/office/drawing/2014/main" id="{488D740F-6C85-11F2-0C04-E1D3303B2EA6}"/>
              </a:ext>
            </a:extLst>
          </p:cNvPr>
          <p:cNvCxnSpPr>
            <a:cxnSpLocks/>
          </p:cNvCxnSpPr>
          <p:nvPr/>
        </p:nvCxnSpPr>
        <p:spPr bwMode="auto">
          <a:xfrm>
            <a:off x="4355976" y="3203694"/>
            <a:ext cx="1368152" cy="354569"/>
          </a:xfrm>
          <a:prstGeom prst="straightConnector1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90" name="直線單箭頭接點 89">
            <a:extLst>
              <a:ext uri="{FF2B5EF4-FFF2-40B4-BE49-F238E27FC236}">
                <a16:creationId xmlns:a16="http://schemas.microsoft.com/office/drawing/2014/main" id="{E381EA90-C3CE-F802-4AD5-3104F1CDCFC2}"/>
              </a:ext>
            </a:extLst>
          </p:cNvPr>
          <p:cNvCxnSpPr>
            <a:cxnSpLocks/>
          </p:cNvCxnSpPr>
          <p:nvPr/>
        </p:nvCxnSpPr>
        <p:spPr bwMode="auto">
          <a:xfrm flipV="1">
            <a:off x="4427984" y="4669798"/>
            <a:ext cx="1319914" cy="506176"/>
          </a:xfrm>
          <a:prstGeom prst="straightConnector1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94" name="直線單箭頭接點 93">
            <a:extLst>
              <a:ext uri="{FF2B5EF4-FFF2-40B4-BE49-F238E27FC236}">
                <a16:creationId xmlns:a16="http://schemas.microsoft.com/office/drawing/2014/main" id="{9C8F8E1D-6BDC-63DF-C26A-1A83F1DE9E3A}"/>
              </a:ext>
            </a:extLst>
          </p:cNvPr>
          <p:cNvCxnSpPr>
            <a:cxnSpLocks/>
          </p:cNvCxnSpPr>
          <p:nvPr/>
        </p:nvCxnSpPr>
        <p:spPr bwMode="auto">
          <a:xfrm flipV="1">
            <a:off x="251521" y="4198677"/>
            <a:ext cx="3986836" cy="133"/>
          </a:xfrm>
          <a:prstGeom prst="straightConnector1">
            <a:avLst/>
          </a:prstGeom>
          <a:noFill/>
          <a:ln w="28575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sp>
        <p:nvSpPr>
          <p:cNvPr id="100" name="內容版面配置區 2">
            <a:extLst>
              <a:ext uri="{FF2B5EF4-FFF2-40B4-BE49-F238E27FC236}">
                <a16:creationId xmlns:a16="http://schemas.microsoft.com/office/drawing/2014/main" id="{A9CB4645-E882-30E2-24C5-D068DAE3069F}"/>
              </a:ext>
            </a:extLst>
          </p:cNvPr>
          <p:cNvSpPr txBox="1">
            <a:spLocks/>
          </p:cNvSpPr>
          <p:nvPr/>
        </p:nvSpPr>
        <p:spPr bwMode="auto">
          <a:xfrm>
            <a:off x="4139208" y="3800654"/>
            <a:ext cx="1907247" cy="62675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p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n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p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§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§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TW" sz="1600" b="0" dirty="0"/>
              <a:t>Take advantages of both method</a:t>
            </a:r>
          </a:p>
        </p:txBody>
      </p:sp>
      <p:sp>
        <p:nvSpPr>
          <p:cNvPr id="104" name="內容版面配置區 2">
            <a:extLst>
              <a:ext uri="{FF2B5EF4-FFF2-40B4-BE49-F238E27FC236}">
                <a16:creationId xmlns:a16="http://schemas.microsoft.com/office/drawing/2014/main" id="{8F64994F-63E8-9C6E-407F-7670ACE49260}"/>
              </a:ext>
            </a:extLst>
          </p:cNvPr>
          <p:cNvSpPr txBox="1">
            <a:spLocks/>
          </p:cNvSpPr>
          <p:nvPr/>
        </p:nvSpPr>
        <p:spPr bwMode="auto">
          <a:xfrm>
            <a:off x="5171893" y="5076008"/>
            <a:ext cx="3371477" cy="72401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p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n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p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§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§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TW" sz="1600" dirty="0"/>
              <a:t>Expand supporting data in advance</a:t>
            </a:r>
          </a:p>
          <a:p>
            <a:pPr marL="0" indent="0" algn="ctr">
              <a:buNone/>
            </a:pPr>
            <a:r>
              <a:rPr lang="en-US" altLang="zh-TW" sz="1600" b="0" dirty="0"/>
              <a:t>Iteratively expand query data</a:t>
            </a:r>
          </a:p>
        </p:txBody>
      </p:sp>
      <p:cxnSp>
        <p:nvCxnSpPr>
          <p:cNvPr id="105" name="直線單箭頭接點 104">
            <a:extLst>
              <a:ext uri="{FF2B5EF4-FFF2-40B4-BE49-F238E27FC236}">
                <a16:creationId xmlns:a16="http://schemas.microsoft.com/office/drawing/2014/main" id="{62C4412C-A68F-9A4A-ED9F-252A6C99C022}"/>
              </a:ext>
            </a:extLst>
          </p:cNvPr>
          <p:cNvCxnSpPr>
            <a:cxnSpLocks/>
          </p:cNvCxnSpPr>
          <p:nvPr/>
        </p:nvCxnSpPr>
        <p:spPr bwMode="auto">
          <a:xfrm flipH="1">
            <a:off x="6589059" y="3825688"/>
            <a:ext cx="221876" cy="201706"/>
          </a:xfrm>
          <a:prstGeom prst="straightConnector1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10" name="內容版面配置區 2">
            <a:extLst>
              <a:ext uri="{FF2B5EF4-FFF2-40B4-BE49-F238E27FC236}">
                <a16:creationId xmlns:a16="http://schemas.microsoft.com/office/drawing/2014/main" id="{8E9BE2EC-E161-BD46-B4C6-12836BB53556}"/>
              </a:ext>
            </a:extLst>
          </p:cNvPr>
          <p:cNvSpPr txBox="1">
            <a:spLocks/>
          </p:cNvSpPr>
          <p:nvPr/>
        </p:nvSpPr>
        <p:spPr bwMode="auto">
          <a:xfrm>
            <a:off x="6699997" y="3500019"/>
            <a:ext cx="961988" cy="35326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p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n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p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§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§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TW" sz="1600" dirty="0"/>
              <a:t>Overlap</a:t>
            </a:r>
            <a:endParaRPr lang="en-US" altLang="zh-TW" sz="1600" b="0" dirty="0"/>
          </a:p>
        </p:txBody>
      </p:sp>
    </p:spTree>
    <p:extLst>
      <p:ext uri="{BB962C8B-B14F-4D97-AF65-F5344CB8AC3E}">
        <p14:creationId xmlns:p14="http://schemas.microsoft.com/office/powerpoint/2010/main" val="28721554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C3E23FD-41B3-6806-86E9-179F042FBC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System Architecture</a:t>
            </a:r>
            <a:endParaRPr lang="zh-TW" altLang="en-US" dirty="0"/>
          </a:p>
        </p:txBody>
      </p:sp>
      <p:sp>
        <p:nvSpPr>
          <p:cNvPr id="26" name="內容版面配置區 2">
            <a:extLst>
              <a:ext uri="{FF2B5EF4-FFF2-40B4-BE49-F238E27FC236}">
                <a16:creationId xmlns:a16="http://schemas.microsoft.com/office/drawing/2014/main" id="{D30074E7-512E-8F7A-92FC-BB3FBC872987}"/>
              </a:ext>
            </a:extLst>
          </p:cNvPr>
          <p:cNvSpPr txBox="1">
            <a:spLocks/>
          </p:cNvSpPr>
          <p:nvPr/>
        </p:nvSpPr>
        <p:spPr bwMode="auto">
          <a:xfrm>
            <a:off x="6006413" y="4444651"/>
            <a:ext cx="432048" cy="3619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p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n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p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§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§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sz="1600" b="0" dirty="0">
                <a:solidFill>
                  <a:schemeClr val="bg1"/>
                </a:solidFill>
                <a:highlight>
                  <a:srgbClr val="808080"/>
                </a:highlight>
              </a:rPr>
              <a:t> </a:t>
            </a:r>
          </a:p>
        </p:txBody>
      </p:sp>
      <p:sp>
        <p:nvSpPr>
          <p:cNvPr id="27" name="內容版面配置區 2">
            <a:extLst>
              <a:ext uri="{FF2B5EF4-FFF2-40B4-BE49-F238E27FC236}">
                <a16:creationId xmlns:a16="http://schemas.microsoft.com/office/drawing/2014/main" id="{4555DD59-78C6-2663-40C1-FEF2417C208E}"/>
              </a:ext>
            </a:extLst>
          </p:cNvPr>
          <p:cNvSpPr txBox="1">
            <a:spLocks/>
          </p:cNvSpPr>
          <p:nvPr/>
        </p:nvSpPr>
        <p:spPr bwMode="auto">
          <a:xfrm>
            <a:off x="5492981" y="4469135"/>
            <a:ext cx="360040" cy="3619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p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n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p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§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§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TW" sz="1600" b="0" dirty="0">
              <a:solidFill>
                <a:schemeClr val="bg1"/>
              </a:solidFill>
              <a:highlight>
                <a:srgbClr val="808080"/>
              </a:highlight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C1E73DD-07E2-5EB6-D9B9-220B75344CF8}"/>
              </a:ext>
            </a:extLst>
          </p:cNvPr>
          <p:cNvSpPr/>
          <p:nvPr/>
        </p:nvSpPr>
        <p:spPr bwMode="auto">
          <a:xfrm>
            <a:off x="1619672" y="1772816"/>
            <a:ext cx="6552728" cy="4392488"/>
          </a:xfrm>
          <a:prstGeom prst="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51979FA0-2AA6-95E8-8175-67282A637EE9}"/>
              </a:ext>
            </a:extLst>
          </p:cNvPr>
          <p:cNvSpPr txBox="1">
            <a:spLocks/>
          </p:cNvSpPr>
          <p:nvPr/>
        </p:nvSpPr>
        <p:spPr bwMode="auto">
          <a:xfrm>
            <a:off x="1475656" y="1799819"/>
            <a:ext cx="936103" cy="36004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p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n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p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§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§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TW" sz="1600" b="0" dirty="0"/>
              <a:t>TOP</a:t>
            </a:r>
          </a:p>
        </p:txBody>
      </p:sp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9ECEDF0E-C6A3-CD82-2400-2DE5510B6A93}"/>
              </a:ext>
            </a:extLst>
          </p:cNvPr>
          <p:cNvCxnSpPr>
            <a:cxnSpLocks/>
            <a:stCxn id="11" idx="3"/>
          </p:cNvCxnSpPr>
          <p:nvPr/>
        </p:nvCxnSpPr>
        <p:spPr bwMode="auto">
          <a:xfrm>
            <a:off x="1456682" y="2384884"/>
            <a:ext cx="307006" cy="0"/>
          </a:xfrm>
          <a:prstGeom prst="straightConnector1">
            <a:avLst/>
          </a:prstGeom>
          <a:ln w="19050"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內容版面配置區 2">
            <a:extLst>
              <a:ext uri="{FF2B5EF4-FFF2-40B4-BE49-F238E27FC236}">
                <a16:creationId xmlns:a16="http://schemas.microsoft.com/office/drawing/2014/main" id="{CDAAC0FF-3C71-08DD-6048-DB3CA03BE117}"/>
              </a:ext>
            </a:extLst>
          </p:cNvPr>
          <p:cNvSpPr txBox="1">
            <a:spLocks/>
          </p:cNvSpPr>
          <p:nvPr/>
        </p:nvSpPr>
        <p:spPr bwMode="auto">
          <a:xfrm>
            <a:off x="179512" y="2204864"/>
            <a:ext cx="1277170" cy="36004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p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n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p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§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§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TW" sz="1600" b="0" dirty="0"/>
              <a:t>in</a:t>
            </a:r>
          </a:p>
        </p:txBody>
      </p:sp>
      <p:sp>
        <p:nvSpPr>
          <p:cNvPr id="14" name="內容版面配置區 2">
            <a:extLst>
              <a:ext uri="{FF2B5EF4-FFF2-40B4-BE49-F238E27FC236}">
                <a16:creationId xmlns:a16="http://schemas.microsoft.com/office/drawing/2014/main" id="{543A1D66-A164-5F8C-1077-77F03DA8C461}"/>
              </a:ext>
            </a:extLst>
          </p:cNvPr>
          <p:cNvSpPr txBox="1">
            <a:spLocks/>
          </p:cNvSpPr>
          <p:nvPr/>
        </p:nvSpPr>
        <p:spPr bwMode="auto">
          <a:xfrm>
            <a:off x="179511" y="2474894"/>
            <a:ext cx="1277171" cy="36004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p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n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p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§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§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TW" sz="1600" b="0" dirty="0" err="1"/>
              <a:t>Encoder_en</a:t>
            </a:r>
            <a:endParaRPr lang="en-US" altLang="zh-TW" sz="1600" b="0" dirty="0"/>
          </a:p>
        </p:txBody>
      </p: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5FB78D9A-08D1-33BB-DE0D-C5C1A2611827}"/>
              </a:ext>
            </a:extLst>
          </p:cNvPr>
          <p:cNvCxnSpPr>
            <a:cxnSpLocks/>
            <a:stCxn id="14" idx="3"/>
          </p:cNvCxnSpPr>
          <p:nvPr/>
        </p:nvCxnSpPr>
        <p:spPr bwMode="auto">
          <a:xfrm>
            <a:off x="1456682" y="2654914"/>
            <a:ext cx="307006" cy="0"/>
          </a:xfrm>
          <a:prstGeom prst="straightConnector1">
            <a:avLst/>
          </a:prstGeom>
          <a:ln w="19050"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內容版面配置區 2">
            <a:extLst>
              <a:ext uri="{FF2B5EF4-FFF2-40B4-BE49-F238E27FC236}">
                <a16:creationId xmlns:a16="http://schemas.microsoft.com/office/drawing/2014/main" id="{B898520C-5E95-37BB-E702-5A2AB8A43B40}"/>
              </a:ext>
            </a:extLst>
          </p:cNvPr>
          <p:cNvSpPr txBox="1">
            <a:spLocks/>
          </p:cNvSpPr>
          <p:nvPr/>
        </p:nvSpPr>
        <p:spPr bwMode="auto">
          <a:xfrm>
            <a:off x="179510" y="2789929"/>
            <a:ext cx="1277171" cy="36004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p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n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p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§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§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TW" sz="1600" b="0" dirty="0" err="1"/>
              <a:t>Write_en</a:t>
            </a:r>
            <a:endParaRPr lang="en-US" altLang="zh-TW" sz="1600" b="0" dirty="0"/>
          </a:p>
        </p:txBody>
      </p:sp>
      <p:cxnSp>
        <p:nvCxnSpPr>
          <p:cNvPr id="43" name="直線單箭頭接點 42">
            <a:extLst>
              <a:ext uri="{FF2B5EF4-FFF2-40B4-BE49-F238E27FC236}">
                <a16:creationId xmlns:a16="http://schemas.microsoft.com/office/drawing/2014/main" id="{5CBF541D-C0D4-1E60-1D8C-ABA2EC4773AD}"/>
              </a:ext>
            </a:extLst>
          </p:cNvPr>
          <p:cNvCxnSpPr>
            <a:cxnSpLocks/>
            <a:stCxn id="30" idx="3"/>
          </p:cNvCxnSpPr>
          <p:nvPr/>
        </p:nvCxnSpPr>
        <p:spPr bwMode="auto">
          <a:xfrm>
            <a:off x="1456681" y="2969949"/>
            <a:ext cx="307006" cy="0"/>
          </a:xfrm>
          <a:prstGeom prst="straightConnector1">
            <a:avLst/>
          </a:prstGeom>
          <a:ln w="19050"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內容版面配置區 2">
            <a:extLst>
              <a:ext uri="{FF2B5EF4-FFF2-40B4-BE49-F238E27FC236}">
                <a16:creationId xmlns:a16="http://schemas.microsoft.com/office/drawing/2014/main" id="{9F61FFA8-7ED3-45A6-3B2B-8136C5F3CA87}"/>
              </a:ext>
            </a:extLst>
          </p:cNvPr>
          <p:cNvSpPr txBox="1">
            <a:spLocks/>
          </p:cNvSpPr>
          <p:nvPr/>
        </p:nvSpPr>
        <p:spPr bwMode="auto">
          <a:xfrm>
            <a:off x="179510" y="3104963"/>
            <a:ext cx="1277171" cy="36004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p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n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p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§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§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TW" sz="1600" b="0" dirty="0" err="1"/>
              <a:t>Search_en</a:t>
            </a:r>
            <a:endParaRPr lang="en-US" altLang="zh-TW" sz="1600" b="0" dirty="0"/>
          </a:p>
        </p:txBody>
      </p:sp>
      <p:cxnSp>
        <p:nvCxnSpPr>
          <p:cNvPr id="56" name="直線單箭頭接點 55">
            <a:extLst>
              <a:ext uri="{FF2B5EF4-FFF2-40B4-BE49-F238E27FC236}">
                <a16:creationId xmlns:a16="http://schemas.microsoft.com/office/drawing/2014/main" id="{7E9B2FB8-61D6-B7B5-CA96-897E50AB98BD}"/>
              </a:ext>
            </a:extLst>
          </p:cNvPr>
          <p:cNvCxnSpPr>
            <a:cxnSpLocks/>
            <a:stCxn id="51" idx="3"/>
          </p:cNvCxnSpPr>
          <p:nvPr/>
        </p:nvCxnSpPr>
        <p:spPr bwMode="auto">
          <a:xfrm>
            <a:off x="1456681" y="3284983"/>
            <a:ext cx="307006" cy="0"/>
          </a:xfrm>
          <a:prstGeom prst="straightConnector1">
            <a:avLst/>
          </a:prstGeom>
          <a:ln w="19050"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矩形 58">
            <a:extLst>
              <a:ext uri="{FF2B5EF4-FFF2-40B4-BE49-F238E27FC236}">
                <a16:creationId xmlns:a16="http://schemas.microsoft.com/office/drawing/2014/main" id="{946D2030-E324-5D9E-60C5-A9C9BCF3D8B9}"/>
              </a:ext>
            </a:extLst>
          </p:cNvPr>
          <p:cNvSpPr/>
          <p:nvPr/>
        </p:nvSpPr>
        <p:spPr bwMode="auto">
          <a:xfrm>
            <a:off x="1901567" y="2204865"/>
            <a:ext cx="1411055" cy="717782"/>
          </a:xfrm>
          <a:prstGeom prst="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grpSp>
        <p:nvGrpSpPr>
          <p:cNvPr id="164" name="群組 163">
            <a:extLst>
              <a:ext uri="{FF2B5EF4-FFF2-40B4-BE49-F238E27FC236}">
                <a16:creationId xmlns:a16="http://schemas.microsoft.com/office/drawing/2014/main" id="{303FC9E1-5F56-9CD2-580C-DFCFCF999CAB}"/>
              </a:ext>
            </a:extLst>
          </p:cNvPr>
          <p:cNvGrpSpPr/>
          <p:nvPr/>
        </p:nvGrpSpPr>
        <p:grpSpPr>
          <a:xfrm>
            <a:off x="3312622" y="2245915"/>
            <a:ext cx="896830" cy="360040"/>
            <a:chOff x="3312622" y="2245915"/>
            <a:chExt cx="896830" cy="360040"/>
          </a:xfrm>
        </p:grpSpPr>
        <p:sp>
          <p:nvSpPr>
            <p:cNvPr id="64" name="內容版面配置區 2">
              <a:extLst>
                <a:ext uri="{FF2B5EF4-FFF2-40B4-BE49-F238E27FC236}">
                  <a16:creationId xmlns:a16="http://schemas.microsoft.com/office/drawing/2014/main" id="{A0F4C15E-318D-D50C-A2DF-238A59FC5A75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3536833" y="2245915"/>
              <a:ext cx="509372" cy="36004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9900"/>
                </a:buClr>
                <a:buFont typeface="Wingdings" panose="05000000000000000000" pitchFamily="2" charset="2"/>
                <a:buChar char="p"/>
                <a:defRPr kumimoji="1"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9900"/>
                </a:buClr>
                <a:buFont typeface="Wingdings" panose="05000000000000000000" pitchFamily="2" charset="2"/>
                <a:buChar char="n"/>
                <a:defRPr kumimoji="1"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9900"/>
                </a:buClr>
                <a:buFont typeface="Wingdings" panose="05000000000000000000" pitchFamily="2" charset="2"/>
                <a:buChar char="p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9900"/>
                </a:buClr>
                <a:buFont typeface="Wingdings" panose="05000000000000000000" pitchFamily="2" charset="2"/>
                <a:buChar char="§"/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9900"/>
                </a:buClr>
                <a:buFont typeface="Wingdings" panose="05000000000000000000" pitchFamily="2" charset="2"/>
                <a:buChar char="§"/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zh-TW" sz="1600" b="0" dirty="0"/>
                <a:t>in</a:t>
              </a:r>
            </a:p>
          </p:txBody>
        </p:sp>
        <p:cxnSp>
          <p:nvCxnSpPr>
            <p:cNvPr id="65" name="直線單箭頭接點 64">
              <a:extLst>
                <a:ext uri="{FF2B5EF4-FFF2-40B4-BE49-F238E27FC236}">
                  <a16:creationId xmlns:a16="http://schemas.microsoft.com/office/drawing/2014/main" id="{3AF15D12-4AC2-CB93-23D1-D408F3530AA6}"/>
                </a:ext>
              </a:extLst>
            </p:cNvPr>
            <p:cNvCxnSpPr>
              <a:cxnSpLocks/>
              <a:stCxn id="59" idx="3"/>
              <a:endCxn id="66" idx="1"/>
            </p:cNvCxnSpPr>
            <p:nvPr/>
          </p:nvCxnSpPr>
          <p:spPr bwMode="auto">
            <a:xfrm>
              <a:off x="3312622" y="2563756"/>
              <a:ext cx="896830" cy="2296"/>
            </a:xfrm>
            <a:prstGeom prst="straightConnector1">
              <a:avLst/>
            </a:prstGeom>
            <a:ln w="19050">
              <a:headEnd type="none" w="med" len="med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98" name="群組 97">
            <a:extLst>
              <a:ext uri="{FF2B5EF4-FFF2-40B4-BE49-F238E27FC236}">
                <a16:creationId xmlns:a16="http://schemas.microsoft.com/office/drawing/2014/main" id="{1D91B5BF-1DE5-FB89-0506-4F3FCEFEA79D}"/>
              </a:ext>
            </a:extLst>
          </p:cNvPr>
          <p:cNvGrpSpPr/>
          <p:nvPr/>
        </p:nvGrpSpPr>
        <p:grpSpPr>
          <a:xfrm>
            <a:off x="4209452" y="2207160"/>
            <a:ext cx="1373168" cy="717783"/>
            <a:chOff x="3954356" y="2204864"/>
            <a:chExt cx="1373168" cy="1264330"/>
          </a:xfrm>
        </p:grpSpPr>
        <p:sp>
          <p:nvSpPr>
            <p:cNvPr id="66" name="矩形 65">
              <a:extLst>
                <a:ext uri="{FF2B5EF4-FFF2-40B4-BE49-F238E27FC236}">
                  <a16:creationId xmlns:a16="http://schemas.microsoft.com/office/drawing/2014/main" id="{E2E0CE7E-B0EB-8558-3A03-3D06879F5B98}"/>
                </a:ext>
              </a:extLst>
            </p:cNvPr>
            <p:cNvSpPr/>
            <p:nvPr/>
          </p:nvSpPr>
          <p:spPr bwMode="auto">
            <a:xfrm>
              <a:off x="3954356" y="2204864"/>
              <a:ext cx="1373168" cy="1264330"/>
            </a:xfrm>
            <a:prstGeom prst="rect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charset="-120"/>
              </a:endParaRPr>
            </a:p>
          </p:txBody>
        </p:sp>
        <p:sp>
          <p:nvSpPr>
            <p:cNvPr id="67" name="內容版面配置區 2">
              <a:extLst>
                <a:ext uri="{FF2B5EF4-FFF2-40B4-BE49-F238E27FC236}">
                  <a16:creationId xmlns:a16="http://schemas.microsoft.com/office/drawing/2014/main" id="{928EBDD1-9624-C679-D3D2-39A987F88557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4129903" y="2250540"/>
              <a:ext cx="1008112" cy="630064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9900"/>
                </a:buClr>
                <a:buFont typeface="Wingdings" panose="05000000000000000000" pitchFamily="2" charset="2"/>
                <a:buChar char="p"/>
                <a:defRPr kumimoji="1"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9900"/>
                </a:buClr>
                <a:buFont typeface="Wingdings" panose="05000000000000000000" pitchFamily="2" charset="2"/>
                <a:buChar char="n"/>
                <a:defRPr kumimoji="1"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9900"/>
                </a:buClr>
                <a:buFont typeface="Wingdings" panose="05000000000000000000" pitchFamily="2" charset="2"/>
                <a:buChar char="p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9900"/>
                </a:buClr>
                <a:buFont typeface="Wingdings" panose="05000000000000000000" pitchFamily="2" charset="2"/>
                <a:buChar char="§"/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9900"/>
                </a:buClr>
                <a:buFont typeface="Wingdings" panose="05000000000000000000" pitchFamily="2" charset="2"/>
                <a:buChar char="§"/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zh-TW" sz="1600" dirty="0"/>
                <a:t>Word</a:t>
              </a:r>
            </a:p>
            <a:p>
              <a:pPr marL="0" indent="0" algn="ctr">
                <a:buNone/>
              </a:pPr>
              <a:r>
                <a:rPr lang="en-US" altLang="zh-TW" sz="1600" dirty="0"/>
                <a:t>En</a:t>
              </a:r>
              <a:r>
                <a:rPr lang="en-US" altLang="zh-TW" sz="1600" b="0" dirty="0"/>
                <a:t>coder</a:t>
              </a:r>
            </a:p>
          </p:txBody>
        </p:sp>
      </p:grpSp>
      <p:sp>
        <p:nvSpPr>
          <p:cNvPr id="68" name="內容版面配置區 2">
            <a:extLst>
              <a:ext uri="{FF2B5EF4-FFF2-40B4-BE49-F238E27FC236}">
                <a16:creationId xmlns:a16="http://schemas.microsoft.com/office/drawing/2014/main" id="{BDF2320F-9DC2-BF45-7799-A092C068C123}"/>
              </a:ext>
            </a:extLst>
          </p:cNvPr>
          <p:cNvSpPr txBox="1">
            <a:spLocks/>
          </p:cNvSpPr>
          <p:nvPr/>
        </p:nvSpPr>
        <p:spPr bwMode="auto">
          <a:xfrm>
            <a:off x="2044342" y="2415455"/>
            <a:ext cx="1086993" cy="36004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p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n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p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§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§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TW" sz="1600" dirty="0"/>
              <a:t>Controller</a:t>
            </a:r>
            <a:endParaRPr lang="en-US" altLang="zh-TW" sz="1600" b="0" dirty="0"/>
          </a:p>
        </p:txBody>
      </p:sp>
      <p:grpSp>
        <p:nvGrpSpPr>
          <p:cNvPr id="97" name="群組 96">
            <a:extLst>
              <a:ext uri="{FF2B5EF4-FFF2-40B4-BE49-F238E27FC236}">
                <a16:creationId xmlns:a16="http://schemas.microsoft.com/office/drawing/2014/main" id="{A23585BE-1203-C03B-DC0B-EF8BB35BE7A0}"/>
              </a:ext>
            </a:extLst>
          </p:cNvPr>
          <p:cNvGrpSpPr/>
          <p:nvPr/>
        </p:nvGrpSpPr>
        <p:grpSpPr>
          <a:xfrm>
            <a:off x="6555849" y="2204864"/>
            <a:ext cx="1373168" cy="717783"/>
            <a:chOff x="6555849" y="2204864"/>
            <a:chExt cx="1373168" cy="1264330"/>
          </a:xfrm>
        </p:grpSpPr>
        <p:sp>
          <p:nvSpPr>
            <p:cNvPr id="71" name="矩形 70">
              <a:extLst>
                <a:ext uri="{FF2B5EF4-FFF2-40B4-BE49-F238E27FC236}">
                  <a16:creationId xmlns:a16="http://schemas.microsoft.com/office/drawing/2014/main" id="{69BB4EFD-ADA2-0D6E-0159-1C97DF98886A}"/>
                </a:ext>
              </a:extLst>
            </p:cNvPr>
            <p:cNvSpPr/>
            <p:nvPr/>
          </p:nvSpPr>
          <p:spPr bwMode="auto">
            <a:xfrm>
              <a:off x="6555849" y="2204864"/>
              <a:ext cx="1373168" cy="1264330"/>
            </a:xfrm>
            <a:prstGeom prst="rect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charset="-120"/>
              </a:endParaRPr>
            </a:p>
          </p:txBody>
        </p:sp>
        <p:sp>
          <p:nvSpPr>
            <p:cNvPr id="72" name="內容版面配置區 2">
              <a:extLst>
                <a:ext uri="{FF2B5EF4-FFF2-40B4-BE49-F238E27FC236}">
                  <a16:creationId xmlns:a16="http://schemas.microsoft.com/office/drawing/2014/main" id="{7622BC7C-894F-B23B-8E44-875C2429A864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6730488" y="2294296"/>
              <a:ext cx="1008112" cy="630064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9900"/>
                </a:buClr>
                <a:buFont typeface="Wingdings" panose="05000000000000000000" pitchFamily="2" charset="2"/>
                <a:buChar char="p"/>
                <a:defRPr kumimoji="1"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9900"/>
                </a:buClr>
                <a:buFont typeface="Wingdings" panose="05000000000000000000" pitchFamily="2" charset="2"/>
                <a:buChar char="n"/>
                <a:defRPr kumimoji="1"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9900"/>
                </a:buClr>
                <a:buFont typeface="Wingdings" panose="05000000000000000000" pitchFamily="2" charset="2"/>
                <a:buChar char="p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9900"/>
                </a:buClr>
                <a:buFont typeface="Wingdings" panose="05000000000000000000" pitchFamily="2" charset="2"/>
                <a:buChar char="§"/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9900"/>
                </a:buClr>
                <a:buFont typeface="Wingdings" panose="05000000000000000000" pitchFamily="2" charset="2"/>
                <a:buChar char="§"/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zh-TW" sz="1600" dirty="0"/>
                <a:t>Mask</a:t>
              </a:r>
            </a:p>
            <a:p>
              <a:pPr marL="0" indent="0" algn="ctr">
                <a:buNone/>
              </a:pPr>
              <a:r>
                <a:rPr lang="en-US" altLang="zh-TW" sz="1600" dirty="0"/>
                <a:t>En</a:t>
              </a:r>
              <a:r>
                <a:rPr lang="en-US" altLang="zh-TW" sz="1600" b="0" dirty="0"/>
                <a:t>coder</a:t>
              </a:r>
            </a:p>
          </p:txBody>
        </p:sp>
      </p:grpSp>
      <p:grpSp>
        <p:nvGrpSpPr>
          <p:cNvPr id="80" name="群組 79">
            <a:extLst>
              <a:ext uri="{FF2B5EF4-FFF2-40B4-BE49-F238E27FC236}">
                <a16:creationId xmlns:a16="http://schemas.microsoft.com/office/drawing/2014/main" id="{F89BA946-A978-40A9-AF29-59A8EAEBCEA9}"/>
              </a:ext>
            </a:extLst>
          </p:cNvPr>
          <p:cNvGrpSpPr/>
          <p:nvPr/>
        </p:nvGrpSpPr>
        <p:grpSpPr>
          <a:xfrm>
            <a:off x="1923986" y="3163137"/>
            <a:ext cx="1411054" cy="369332"/>
            <a:chOff x="1920509" y="3706305"/>
            <a:chExt cx="1373168" cy="369332"/>
          </a:xfrm>
        </p:grpSpPr>
        <p:sp>
          <p:nvSpPr>
            <p:cNvPr id="77" name="矩形 76">
              <a:extLst>
                <a:ext uri="{FF2B5EF4-FFF2-40B4-BE49-F238E27FC236}">
                  <a16:creationId xmlns:a16="http://schemas.microsoft.com/office/drawing/2014/main" id="{0B1F3141-4983-5AA5-EF1D-C2FD7DB77E1D}"/>
                </a:ext>
              </a:extLst>
            </p:cNvPr>
            <p:cNvSpPr/>
            <p:nvPr/>
          </p:nvSpPr>
          <p:spPr bwMode="auto">
            <a:xfrm>
              <a:off x="1920509" y="3706305"/>
              <a:ext cx="1373168" cy="369332"/>
            </a:xfrm>
            <a:prstGeom prst="rect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charset="-120"/>
              </a:endParaRPr>
            </a:p>
          </p:txBody>
        </p:sp>
        <p:sp>
          <p:nvSpPr>
            <p:cNvPr id="79" name="文字方塊 78">
              <a:extLst>
                <a:ext uri="{FF2B5EF4-FFF2-40B4-BE49-F238E27FC236}">
                  <a16:creationId xmlns:a16="http://schemas.microsoft.com/office/drawing/2014/main" id="{8FE58324-DF00-22AB-BED9-6A158AC7C8DB}"/>
                </a:ext>
              </a:extLst>
            </p:cNvPr>
            <p:cNvSpPr txBox="1"/>
            <p:nvPr/>
          </p:nvSpPr>
          <p:spPr>
            <a:xfrm>
              <a:off x="2012287" y="3706305"/>
              <a:ext cx="118961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indent="0" algn="ctr">
                <a:buNone/>
              </a:pPr>
              <a:r>
                <a:rPr lang="en-US" altLang="zh-TW" sz="1800" dirty="0"/>
                <a:t>Buffer</a:t>
              </a:r>
              <a:endParaRPr lang="en-US" altLang="zh-TW" sz="1800" b="0" dirty="0"/>
            </a:p>
          </p:txBody>
        </p:sp>
      </p:grpSp>
      <p:grpSp>
        <p:nvGrpSpPr>
          <p:cNvPr id="83" name="群組 82">
            <a:extLst>
              <a:ext uri="{FF2B5EF4-FFF2-40B4-BE49-F238E27FC236}">
                <a16:creationId xmlns:a16="http://schemas.microsoft.com/office/drawing/2014/main" id="{3DFFBAFF-2B11-D7FB-887D-4E4221E49E87}"/>
              </a:ext>
            </a:extLst>
          </p:cNvPr>
          <p:cNvGrpSpPr/>
          <p:nvPr/>
        </p:nvGrpSpPr>
        <p:grpSpPr>
          <a:xfrm>
            <a:off x="3485001" y="3163137"/>
            <a:ext cx="1411054" cy="369332"/>
            <a:chOff x="1920509" y="3706305"/>
            <a:chExt cx="1373168" cy="369332"/>
          </a:xfrm>
        </p:grpSpPr>
        <p:sp>
          <p:nvSpPr>
            <p:cNvPr id="84" name="矩形 83">
              <a:extLst>
                <a:ext uri="{FF2B5EF4-FFF2-40B4-BE49-F238E27FC236}">
                  <a16:creationId xmlns:a16="http://schemas.microsoft.com/office/drawing/2014/main" id="{1F869CF6-A4CC-D80F-4985-BA39006E072D}"/>
                </a:ext>
              </a:extLst>
            </p:cNvPr>
            <p:cNvSpPr/>
            <p:nvPr/>
          </p:nvSpPr>
          <p:spPr bwMode="auto">
            <a:xfrm>
              <a:off x="1920509" y="3706305"/>
              <a:ext cx="1373168" cy="369332"/>
            </a:xfrm>
            <a:prstGeom prst="rect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charset="-120"/>
              </a:endParaRPr>
            </a:p>
          </p:txBody>
        </p:sp>
        <p:sp>
          <p:nvSpPr>
            <p:cNvPr id="89" name="文字方塊 88">
              <a:extLst>
                <a:ext uri="{FF2B5EF4-FFF2-40B4-BE49-F238E27FC236}">
                  <a16:creationId xmlns:a16="http://schemas.microsoft.com/office/drawing/2014/main" id="{99FB15F1-D109-A51B-DD95-01F167A2DECA}"/>
                </a:ext>
              </a:extLst>
            </p:cNvPr>
            <p:cNvSpPr txBox="1"/>
            <p:nvPr/>
          </p:nvSpPr>
          <p:spPr>
            <a:xfrm>
              <a:off x="2012287" y="3706305"/>
              <a:ext cx="118961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indent="0" algn="ctr">
                <a:buNone/>
              </a:pPr>
              <a:r>
                <a:rPr lang="en-US" altLang="zh-TW" sz="1800" dirty="0"/>
                <a:t>Buffer</a:t>
              </a:r>
              <a:endParaRPr lang="en-US" altLang="zh-TW" sz="1800" b="0" dirty="0"/>
            </a:p>
          </p:txBody>
        </p:sp>
      </p:grpSp>
      <p:grpSp>
        <p:nvGrpSpPr>
          <p:cNvPr id="90" name="群組 89">
            <a:extLst>
              <a:ext uri="{FF2B5EF4-FFF2-40B4-BE49-F238E27FC236}">
                <a16:creationId xmlns:a16="http://schemas.microsoft.com/office/drawing/2014/main" id="{9A5FCDFD-194C-640A-76A6-3250AB9133C0}"/>
              </a:ext>
            </a:extLst>
          </p:cNvPr>
          <p:cNvGrpSpPr/>
          <p:nvPr/>
        </p:nvGrpSpPr>
        <p:grpSpPr>
          <a:xfrm>
            <a:off x="5036873" y="3161637"/>
            <a:ext cx="1411054" cy="369332"/>
            <a:chOff x="1920509" y="3706305"/>
            <a:chExt cx="1373168" cy="369332"/>
          </a:xfrm>
        </p:grpSpPr>
        <p:sp>
          <p:nvSpPr>
            <p:cNvPr id="92" name="矩形 91">
              <a:extLst>
                <a:ext uri="{FF2B5EF4-FFF2-40B4-BE49-F238E27FC236}">
                  <a16:creationId xmlns:a16="http://schemas.microsoft.com/office/drawing/2014/main" id="{54B7265B-D11A-6ED6-A7FA-5F1048D5509A}"/>
                </a:ext>
              </a:extLst>
            </p:cNvPr>
            <p:cNvSpPr/>
            <p:nvPr/>
          </p:nvSpPr>
          <p:spPr bwMode="auto">
            <a:xfrm>
              <a:off x="1920509" y="3706305"/>
              <a:ext cx="1373168" cy="369332"/>
            </a:xfrm>
            <a:prstGeom prst="rect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charset="-120"/>
              </a:endParaRPr>
            </a:p>
          </p:txBody>
        </p:sp>
        <p:sp>
          <p:nvSpPr>
            <p:cNvPr id="93" name="文字方塊 92">
              <a:extLst>
                <a:ext uri="{FF2B5EF4-FFF2-40B4-BE49-F238E27FC236}">
                  <a16:creationId xmlns:a16="http://schemas.microsoft.com/office/drawing/2014/main" id="{EFA56A9B-7019-CA6D-BB67-00B8273984B7}"/>
                </a:ext>
              </a:extLst>
            </p:cNvPr>
            <p:cNvSpPr txBox="1"/>
            <p:nvPr/>
          </p:nvSpPr>
          <p:spPr>
            <a:xfrm>
              <a:off x="2012287" y="3706305"/>
              <a:ext cx="118961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indent="0" algn="ctr">
                <a:buNone/>
              </a:pPr>
              <a:r>
                <a:rPr lang="en-US" altLang="zh-TW" sz="1800" dirty="0"/>
                <a:t>Buffer</a:t>
              </a:r>
              <a:endParaRPr lang="en-US" altLang="zh-TW" sz="1800" b="0" dirty="0"/>
            </a:p>
          </p:txBody>
        </p:sp>
      </p:grpSp>
      <p:grpSp>
        <p:nvGrpSpPr>
          <p:cNvPr id="94" name="群組 93">
            <a:extLst>
              <a:ext uri="{FF2B5EF4-FFF2-40B4-BE49-F238E27FC236}">
                <a16:creationId xmlns:a16="http://schemas.microsoft.com/office/drawing/2014/main" id="{9585530A-D7D4-23D5-6DCF-1CD285141946}"/>
              </a:ext>
            </a:extLst>
          </p:cNvPr>
          <p:cNvGrpSpPr/>
          <p:nvPr/>
        </p:nvGrpSpPr>
        <p:grpSpPr>
          <a:xfrm>
            <a:off x="6591943" y="3161637"/>
            <a:ext cx="1411054" cy="369332"/>
            <a:chOff x="1920509" y="3706305"/>
            <a:chExt cx="1373168" cy="369332"/>
          </a:xfrm>
        </p:grpSpPr>
        <p:sp>
          <p:nvSpPr>
            <p:cNvPr id="95" name="矩形 94">
              <a:extLst>
                <a:ext uri="{FF2B5EF4-FFF2-40B4-BE49-F238E27FC236}">
                  <a16:creationId xmlns:a16="http://schemas.microsoft.com/office/drawing/2014/main" id="{F29B38F5-0335-3915-E562-68E235FAD3B9}"/>
                </a:ext>
              </a:extLst>
            </p:cNvPr>
            <p:cNvSpPr/>
            <p:nvPr/>
          </p:nvSpPr>
          <p:spPr bwMode="auto">
            <a:xfrm>
              <a:off x="1920509" y="3706305"/>
              <a:ext cx="1373168" cy="369332"/>
            </a:xfrm>
            <a:prstGeom prst="rect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charset="-120"/>
              </a:endParaRPr>
            </a:p>
          </p:txBody>
        </p:sp>
        <p:sp>
          <p:nvSpPr>
            <p:cNvPr id="96" name="文字方塊 95">
              <a:extLst>
                <a:ext uri="{FF2B5EF4-FFF2-40B4-BE49-F238E27FC236}">
                  <a16:creationId xmlns:a16="http://schemas.microsoft.com/office/drawing/2014/main" id="{71C79828-E660-E97B-F44C-8584CF68EECD}"/>
                </a:ext>
              </a:extLst>
            </p:cNvPr>
            <p:cNvSpPr txBox="1"/>
            <p:nvPr/>
          </p:nvSpPr>
          <p:spPr>
            <a:xfrm>
              <a:off x="2012287" y="3706305"/>
              <a:ext cx="118961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indent="0" algn="ctr">
                <a:buNone/>
              </a:pPr>
              <a:r>
                <a:rPr lang="en-US" altLang="zh-TW" sz="1800" dirty="0"/>
                <a:t>Buffer</a:t>
              </a:r>
              <a:endParaRPr lang="en-US" altLang="zh-TW" sz="1800" b="0" dirty="0"/>
            </a:p>
          </p:txBody>
        </p:sp>
      </p:grpSp>
      <p:grpSp>
        <p:nvGrpSpPr>
          <p:cNvPr id="167" name="群組 166">
            <a:extLst>
              <a:ext uri="{FF2B5EF4-FFF2-40B4-BE49-F238E27FC236}">
                <a16:creationId xmlns:a16="http://schemas.microsoft.com/office/drawing/2014/main" id="{79CD2F49-3190-37E5-243C-0E243B53074A}"/>
              </a:ext>
            </a:extLst>
          </p:cNvPr>
          <p:cNvGrpSpPr/>
          <p:nvPr/>
        </p:nvGrpSpPr>
        <p:grpSpPr>
          <a:xfrm>
            <a:off x="5582620" y="2253295"/>
            <a:ext cx="973229" cy="360040"/>
            <a:chOff x="5582620" y="2253295"/>
            <a:chExt cx="973229" cy="360040"/>
          </a:xfrm>
        </p:grpSpPr>
        <p:sp>
          <p:nvSpPr>
            <p:cNvPr id="102" name="內容版面配置區 2">
              <a:extLst>
                <a:ext uri="{FF2B5EF4-FFF2-40B4-BE49-F238E27FC236}">
                  <a16:creationId xmlns:a16="http://schemas.microsoft.com/office/drawing/2014/main" id="{A07297FA-0943-55EC-2925-4FB7B2BEE8E2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5682188" y="2253295"/>
              <a:ext cx="801653" cy="36004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9900"/>
                </a:buClr>
                <a:buFont typeface="Wingdings" panose="05000000000000000000" pitchFamily="2" charset="2"/>
                <a:buChar char="p"/>
                <a:defRPr kumimoji="1"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9900"/>
                </a:buClr>
                <a:buFont typeface="Wingdings" panose="05000000000000000000" pitchFamily="2" charset="2"/>
                <a:buChar char="n"/>
                <a:defRPr kumimoji="1"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9900"/>
                </a:buClr>
                <a:buFont typeface="Wingdings" panose="05000000000000000000" pitchFamily="2" charset="2"/>
                <a:buChar char="p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9900"/>
                </a:buClr>
                <a:buFont typeface="Wingdings" panose="05000000000000000000" pitchFamily="2" charset="2"/>
                <a:buChar char="§"/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9900"/>
                </a:buClr>
                <a:buFont typeface="Wingdings" panose="05000000000000000000" pitchFamily="2" charset="2"/>
                <a:buChar char="§"/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zh-TW" sz="1600" b="0" dirty="0"/>
                <a:t>Mask data</a:t>
              </a:r>
            </a:p>
          </p:txBody>
        </p:sp>
        <p:cxnSp>
          <p:nvCxnSpPr>
            <p:cNvPr id="105" name="直線單箭頭接點 104">
              <a:extLst>
                <a:ext uri="{FF2B5EF4-FFF2-40B4-BE49-F238E27FC236}">
                  <a16:creationId xmlns:a16="http://schemas.microsoft.com/office/drawing/2014/main" id="{03A870E6-334D-564A-42DB-61B4BF0204D9}"/>
                </a:ext>
              </a:extLst>
            </p:cNvPr>
            <p:cNvCxnSpPr>
              <a:cxnSpLocks/>
              <a:stCxn id="66" idx="3"/>
              <a:endCxn id="71" idx="1"/>
            </p:cNvCxnSpPr>
            <p:nvPr/>
          </p:nvCxnSpPr>
          <p:spPr bwMode="auto">
            <a:xfrm flipV="1">
              <a:off x="5582620" y="2563756"/>
              <a:ext cx="973229" cy="2296"/>
            </a:xfrm>
            <a:prstGeom prst="straightConnector1">
              <a:avLst/>
            </a:prstGeom>
            <a:ln w="19050">
              <a:headEnd type="none" w="med" len="med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07" name="直線單箭頭接點 106">
            <a:extLst>
              <a:ext uri="{FF2B5EF4-FFF2-40B4-BE49-F238E27FC236}">
                <a16:creationId xmlns:a16="http://schemas.microsoft.com/office/drawing/2014/main" id="{338BFBE9-9C93-F2F6-8DCB-F028C8863D5E}"/>
              </a:ext>
            </a:extLst>
          </p:cNvPr>
          <p:cNvCxnSpPr>
            <a:cxnSpLocks/>
            <a:stCxn id="66" idx="2"/>
            <a:endCxn id="79" idx="0"/>
          </p:cNvCxnSpPr>
          <p:nvPr/>
        </p:nvCxnSpPr>
        <p:spPr bwMode="auto">
          <a:xfrm flipH="1">
            <a:off x="2629513" y="2924943"/>
            <a:ext cx="2266523" cy="238194"/>
          </a:xfrm>
          <a:prstGeom prst="straightConnector1">
            <a:avLst/>
          </a:prstGeom>
          <a:ln w="19050">
            <a:solidFill>
              <a:srgbClr val="00B050"/>
            </a:solidFill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1" name="直線單箭頭接點 110">
            <a:extLst>
              <a:ext uri="{FF2B5EF4-FFF2-40B4-BE49-F238E27FC236}">
                <a16:creationId xmlns:a16="http://schemas.microsoft.com/office/drawing/2014/main" id="{8DD4462B-A851-DEAF-6802-B58A907AF5F6}"/>
              </a:ext>
            </a:extLst>
          </p:cNvPr>
          <p:cNvCxnSpPr>
            <a:cxnSpLocks/>
            <a:stCxn id="66" idx="2"/>
            <a:endCxn id="89" idx="0"/>
          </p:cNvCxnSpPr>
          <p:nvPr/>
        </p:nvCxnSpPr>
        <p:spPr bwMode="auto">
          <a:xfrm flipH="1">
            <a:off x="4190528" y="2924943"/>
            <a:ext cx="705508" cy="238194"/>
          </a:xfrm>
          <a:prstGeom prst="straightConnector1">
            <a:avLst/>
          </a:prstGeom>
          <a:ln w="19050">
            <a:solidFill>
              <a:srgbClr val="00B050"/>
            </a:solidFill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4" name="直線單箭頭接點 113">
            <a:extLst>
              <a:ext uri="{FF2B5EF4-FFF2-40B4-BE49-F238E27FC236}">
                <a16:creationId xmlns:a16="http://schemas.microsoft.com/office/drawing/2014/main" id="{236CE4C4-D0A7-84A2-319C-D45982A8FB51}"/>
              </a:ext>
            </a:extLst>
          </p:cNvPr>
          <p:cNvCxnSpPr>
            <a:cxnSpLocks/>
            <a:stCxn id="66" idx="2"/>
            <a:endCxn id="93" idx="0"/>
          </p:cNvCxnSpPr>
          <p:nvPr/>
        </p:nvCxnSpPr>
        <p:spPr bwMode="auto">
          <a:xfrm>
            <a:off x="4896036" y="2924943"/>
            <a:ext cx="846364" cy="236694"/>
          </a:xfrm>
          <a:prstGeom prst="straightConnector1">
            <a:avLst/>
          </a:prstGeom>
          <a:ln w="19050">
            <a:solidFill>
              <a:srgbClr val="00B050"/>
            </a:solidFill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直線單箭頭接點 116">
            <a:extLst>
              <a:ext uri="{FF2B5EF4-FFF2-40B4-BE49-F238E27FC236}">
                <a16:creationId xmlns:a16="http://schemas.microsoft.com/office/drawing/2014/main" id="{908C4A27-7010-56FD-DA73-5DB9CD280D88}"/>
              </a:ext>
            </a:extLst>
          </p:cNvPr>
          <p:cNvCxnSpPr>
            <a:cxnSpLocks/>
            <a:stCxn id="66" idx="2"/>
            <a:endCxn id="96" idx="0"/>
          </p:cNvCxnSpPr>
          <p:nvPr/>
        </p:nvCxnSpPr>
        <p:spPr bwMode="auto">
          <a:xfrm>
            <a:off x="4896036" y="2924943"/>
            <a:ext cx="2401434" cy="236694"/>
          </a:xfrm>
          <a:prstGeom prst="straightConnector1">
            <a:avLst/>
          </a:prstGeom>
          <a:ln w="19050">
            <a:solidFill>
              <a:srgbClr val="00B050"/>
            </a:solidFill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0" name="直線單箭頭接點 119">
            <a:extLst>
              <a:ext uri="{FF2B5EF4-FFF2-40B4-BE49-F238E27FC236}">
                <a16:creationId xmlns:a16="http://schemas.microsoft.com/office/drawing/2014/main" id="{F309E9EE-019C-0D05-9D87-326296DF4ED4}"/>
              </a:ext>
            </a:extLst>
          </p:cNvPr>
          <p:cNvCxnSpPr>
            <a:cxnSpLocks/>
            <a:stCxn id="71" idx="2"/>
            <a:endCxn id="96" idx="0"/>
          </p:cNvCxnSpPr>
          <p:nvPr/>
        </p:nvCxnSpPr>
        <p:spPr bwMode="auto">
          <a:xfrm>
            <a:off x="7242433" y="2922647"/>
            <a:ext cx="55037" cy="238990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3" name="直線單箭頭接點 122">
            <a:extLst>
              <a:ext uri="{FF2B5EF4-FFF2-40B4-BE49-F238E27FC236}">
                <a16:creationId xmlns:a16="http://schemas.microsoft.com/office/drawing/2014/main" id="{DBC74C1C-C69F-CEC9-37D9-7C8B1DD8FE19}"/>
              </a:ext>
            </a:extLst>
          </p:cNvPr>
          <p:cNvCxnSpPr>
            <a:cxnSpLocks/>
            <a:stCxn id="71" idx="2"/>
            <a:endCxn id="93" idx="0"/>
          </p:cNvCxnSpPr>
          <p:nvPr/>
        </p:nvCxnSpPr>
        <p:spPr bwMode="auto">
          <a:xfrm flipH="1">
            <a:off x="5742400" y="2922647"/>
            <a:ext cx="1500033" cy="238990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6" name="直線單箭頭接點 125">
            <a:extLst>
              <a:ext uri="{FF2B5EF4-FFF2-40B4-BE49-F238E27FC236}">
                <a16:creationId xmlns:a16="http://schemas.microsoft.com/office/drawing/2014/main" id="{117DA3B1-7211-D0A7-532F-35E790E04DAF}"/>
              </a:ext>
            </a:extLst>
          </p:cNvPr>
          <p:cNvCxnSpPr>
            <a:cxnSpLocks/>
            <a:stCxn id="71" idx="2"/>
            <a:endCxn id="89" idx="0"/>
          </p:cNvCxnSpPr>
          <p:nvPr/>
        </p:nvCxnSpPr>
        <p:spPr bwMode="auto">
          <a:xfrm flipH="1">
            <a:off x="4190528" y="2922647"/>
            <a:ext cx="3051905" cy="240490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9" name="直線單箭頭接點 128">
            <a:extLst>
              <a:ext uri="{FF2B5EF4-FFF2-40B4-BE49-F238E27FC236}">
                <a16:creationId xmlns:a16="http://schemas.microsoft.com/office/drawing/2014/main" id="{AEA0698C-CC25-F84E-3731-CAF1C484B4D0}"/>
              </a:ext>
            </a:extLst>
          </p:cNvPr>
          <p:cNvCxnSpPr>
            <a:cxnSpLocks/>
            <a:stCxn id="71" idx="2"/>
            <a:endCxn id="79" idx="0"/>
          </p:cNvCxnSpPr>
          <p:nvPr/>
        </p:nvCxnSpPr>
        <p:spPr bwMode="auto">
          <a:xfrm flipH="1">
            <a:off x="2629513" y="2922647"/>
            <a:ext cx="4612920" cy="240490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2" name="內容版面配置區 2">
            <a:extLst>
              <a:ext uri="{FF2B5EF4-FFF2-40B4-BE49-F238E27FC236}">
                <a16:creationId xmlns:a16="http://schemas.microsoft.com/office/drawing/2014/main" id="{966FA9FC-2371-67DB-C0D3-9322B0E2D09C}"/>
              </a:ext>
            </a:extLst>
          </p:cNvPr>
          <p:cNvSpPr txBox="1">
            <a:spLocks/>
          </p:cNvSpPr>
          <p:nvPr/>
        </p:nvSpPr>
        <p:spPr bwMode="auto">
          <a:xfrm>
            <a:off x="3366574" y="2746111"/>
            <a:ext cx="774152" cy="35655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p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n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p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§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§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TW" sz="1600" b="0" dirty="0"/>
              <a:t>word</a:t>
            </a:r>
          </a:p>
        </p:txBody>
      </p:sp>
      <p:sp>
        <p:nvSpPr>
          <p:cNvPr id="133" name="內容版面配置區 2">
            <a:extLst>
              <a:ext uri="{FF2B5EF4-FFF2-40B4-BE49-F238E27FC236}">
                <a16:creationId xmlns:a16="http://schemas.microsoft.com/office/drawing/2014/main" id="{B15E4200-D6F9-86DA-D591-B95E73F39B96}"/>
              </a:ext>
            </a:extLst>
          </p:cNvPr>
          <p:cNvSpPr txBox="1">
            <a:spLocks/>
          </p:cNvSpPr>
          <p:nvPr/>
        </p:nvSpPr>
        <p:spPr bwMode="auto">
          <a:xfrm>
            <a:off x="7356831" y="2862122"/>
            <a:ext cx="774152" cy="36004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p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n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p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§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§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TW" sz="1600" b="0" dirty="0"/>
              <a:t>mask</a:t>
            </a:r>
          </a:p>
        </p:txBody>
      </p:sp>
      <p:grpSp>
        <p:nvGrpSpPr>
          <p:cNvPr id="134" name="群組 133">
            <a:extLst>
              <a:ext uri="{FF2B5EF4-FFF2-40B4-BE49-F238E27FC236}">
                <a16:creationId xmlns:a16="http://schemas.microsoft.com/office/drawing/2014/main" id="{8F18371D-CADB-E901-E5D8-2A50B7F322C8}"/>
              </a:ext>
            </a:extLst>
          </p:cNvPr>
          <p:cNvGrpSpPr/>
          <p:nvPr/>
        </p:nvGrpSpPr>
        <p:grpSpPr>
          <a:xfrm>
            <a:off x="1907098" y="3672625"/>
            <a:ext cx="6068409" cy="369332"/>
            <a:chOff x="1920509" y="3706305"/>
            <a:chExt cx="1373168" cy="369332"/>
          </a:xfrm>
        </p:grpSpPr>
        <p:sp>
          <p:nvSpPr>
            <p:cNvPr id="135" name="矩形 134">
              <a:extLst>
                <a:ext uri="{FF2B5EF4-FFF2-40B4-BE49-F238E27FC236}">
                  <a16:creationId xmlns:a16="http://schemas.microsoft.com/office/drawing/2014/main" id="{4A8B9586-5A95-8611-07B6-D54BE064C312}"/>
                </a:ext>
              </a:extLst>
            </p:cNvPr>
            <p:cNvSpPr/>
            <p:nvPr/>
          </p:nvSpPr>
          <p:spPr bwMode="auto">
            <a:xfrm>
              <a:off x="1920509" y="3706305"/>
              <a:ext cx="1373168" cy="369332"/>
            </a:xfrm>
            <a:prstGeom prst="rect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charset="-120"/>
              </a:endParaRPr>
            </a:p>
          </p:txBody>
        </p:sp>
        <p:sp>
          <p:nvSpPr>
            <p:cNvPr id="136" name="文字方塊 135">
              <a:extLst>
                <a:ext uri="{FF2B5EF4-FFF2-40B4-BE49-F238E27FC236}">
                  <a16:creationId xmlns:a16="http://schemas.microsoft.com/office/drawing/2014/main" id="{A6662CD3-FC3F-D5B9-FBB4-0D2AC333C3CE}"/>
                </a:ext>
              </a:extLst>
            </p:cNvPr>
            <p:cNvSpPr txBox="1"/>
            <p:nvPr/>
          </p:nvSpPr>
          <p:spPr>
            <a:xfrm>
              <a:off x="1960368" y="3706305"/>
              <a:ext cx="133330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indent="0" algn="ctr">
                <a:buNone/>
              </a:pPr>
              <a:r>
                <a:rPr lang="en-US" altLang="zh-TW" sz="1800" dirty="0"/>
                <a:t>TCAM Bit</a:t>
              </a:r>
              <a:r>
                <a:rPr lang="en-US" altLang="zh-TW" dirty="0"/>
                <a:t>-</a:t>
              </a:r>
              <a:r>
                <a:rPr lang="en-US" altLang="zh-TW" sz="1800" dirty="0"/>
                <a:t>line Generator	</a:t>
              </a:r>
              <a:endParaRPr lang="en-US" altLang="zh-TW" sz="1800" b="0" dirty="0"/>
            </a:p>
          </p:txBody>
        </p:sp>
      </p:grpSp>
      <p:cxnSp>
        <p:nvCxnSpPr>
          <p:cNvPr id="142" name="直線單箭頭接點 141">
            <a:extLst>
              <a:ext uri="{FF2B5EF4-FFF2-40B4-BE49-F238E27FC236}">
                <a16:creationId xmlns:a16="http://schemas.microsoft.com/office/drawing/2014/main" id="{54902E34-8BF7-4356-AF40-A26B4C9269EF}"/>
              </a:ext>
            </a:extLst>
          </p:cNvPr>
          <p:cNvCxnSpPr>
            <a:cxnSpLocks/>
            <a:stCxn id="79" idx="2"/>
          </p:cNvCxnSpPr>
          <p:nvPr/>
        </p:nvCxnSpPr>
        <p:spPr bwMode="auto">
          <a:xfrm flipH="1">
            <a:off x="2628574" y="3532469"/>
            <a:ext cx="939" cy="140156"/>
          </a:xfrm>
          <a:prstGeom prst="straightConnector1">
            <a:avLst/>
          </a:prstGeom>
          <a:ln w="19050"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5" name="直線單箭頭接點 144">
            <a:extLst>
              <a:ext uri="{FF2B5EF4-FFF2-40B4-BE49-F238E27FC236}">
                <a16:creationId xmlns:a16="http://schemas.microsoft.com/office/drawing/2014/main" id="{98B605A2-3E69-C575-4C66-F1F5264FCDD3}"/>
              </a:ext>
            </a:extLst>
          </p:cNvPr>
          <p:cNvCxnSpPr>
            <a:cxnSpLocks/>
            <a:stCxn id="89" idx="2"/>
          </p:cNvCxnSpPr>
          <p:nvPr/>
        </p:nvCxnSpPr>
        <p:spPr bwMode="auto">
          <a:xfrm>
            <a:off x="4190528" y="3532469"/>
            <a:ext cx="0" cy="152784"/>
          </a:xfrm>
          <a:prstGeom prst="straightConnector1">
            <a:avLst/>
          </a:prstGeom>
          <a:ln w="19050"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9" name="直線單箭頭接點 148">
            <a:extLst>
              <a:ext uri="{FF2B5EF4-FFF2-40B4-BE49-F238E27FC236}">
                <a16:creationId xmlns:a16="http://schemas.microsoft.com/office/drawing/2014/main" id="{B1A2A56E-106D-56A5-8564-B8BC0B0A24C2}"/>
              </a:ext>
            </a:extLst>
          </p:cNvPr>
          <p:cNvCxnSpPr>
            <a:cxnSpLocks/>
            <a:stCxn id="93" idx="2"/>
          </p:cNvCxnSpPr>
          <p:nvPr/>
        </p:nvCxnSpPr>
        <p:spPr bwMode="auto">
          <a:xfrm>
            <a:off x="5742400" y="3530969"/>
            <a:ext cx="3198" cy="154284"/>
          </a:xfrm>
          <a:prstGeom prst="straightConnector1">
            <a:avLst/>
          </a:prstGeom>
          <a:ln w="19050"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2" name="直線單箭頭接點 151">
            <a:extLst>
              <a:ext uri="{FF2B5EF4-FFF2-40B4-BE49-F238E27FC236}">
                <a16:creationId xmlns:a16="http://schemas.microsoft.com/office/drawing/2014/main" id="{E88F76B1-0391-4601-72AD-0E498F59F5AF}"/>
              </a:ext>
            </a:extLst>
          </p:cNvPr>
          <p:cNvCxnSpPr>
            <a:cxnSpLocks/>
            <a:stCxn id="95" idx="2"/>
          </p:cNvCxnSpPr>
          <p:nvPr/>
        </p:nvCxnSpPr>
        <p:spPr bwMode="auto">
          <a:xfrm>
            <a:off x="7297470" y="3530969"/>
            <a:ext cx="0" cy="154284"/>
          </a:xfrm>
          <a:prstGeom prst="straightConnector1">
            <a:avLst/>
          </a:prstGeom>
          <a:ln w="19050"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90" name="群組 189">
            <a:extLst>
              <a:ext uri="{FF2B5EF4-FFF2-40B4-BE49-F238E27FC236}">
                <a16:creationId xmlns:a16="http://schemas.microsoft.com/office/drawing/2014/main" id="{5EF0715B-2A5F-07BF-80AB-D8F5570EE1BB}"/>
              </a:ext>
            </a:extLst>
          </p:cNvPr>
          <p:cNvGrpSpPr/>
          <p:nvPr/>
        </p:nvGrpSpPr>
        <p:grpSpPr>
          <a:xfrm>
            <a:off x="1921790" y="4156751"/>
            <a:ext cx="1379929" cy="1144457"/>
            <a:chOff x="1921790" y="4156751"/>
            <a:chExt cx="1379929" cy="1144457"/>
          </a:xfrm>
        </p:grpSpPr>
        <p:grpSp>
          <p:nvGrpSpPr>
            <p:cNvPr id="159" name="群組 158">
              <a:extLst>
                <a:ext uri="{FF2B5EF4-FFF2-40B4-BE49-F238E27FC236}">
                  <a16:creationId xmlns:a16="http://schemas.microsoft.com/office/drawing/2014/main" id="{8EA927A8-B495-9A5D-428A-4DADFD28D209}"/>
                </a:ext>
              </a:extLst>
            </p:cNvPr>
            <p:cNvGrpSpPr/>
            <p:nvPr/>
          </p:nvGrpSpPr>
          <p:grpSpPr>
            <a:xfrm>
              <a:off x="1921790" y="4156751"/>
              <a:ext cx="658734" cy="1144457"/>
              <a:chOff x="1920509" y="3706305"/>
              <a:chExt cx="1486604" cy="369332"/>
            </a:xfrm>
          </p:grpSpPr>
          <p:sp>
            <p:nvSpPr>
              <p:cNvPr id="160" name="矩形 159">
                <a:extLst>
                  <a:ext uri="{FF2B5EF4-FFF2-40B4-BE49-F238E27FC236}">
                    <a16:creationId xmlns:a16="http://schemas.microsoft.com/office/drawing/2014/main" id="{AF9E7F42-9BCA-FACC-6616-0C8F7A46411A}"/>
                  </a:ext>
                </a:extLst>
              </p:cNvPr>
              <p:cNvSpPr/>
              <p:nvPr/>
            </p:nvSpPr>
            <p:spPr bwMode="auto">
              <a:xfrm>
                <a:off x="1920509" y="3706305"/>
                <a:ext cx="1486604" cy="369332"/>
              </a:xfrm>
              <a:prstGeom prst="rect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zh-TW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新細明體" charset="-120"/>
                </a:endParaRPr>
              </a:p>
            </p:txBody>
          </p:sp>
          <p:sp>
            <p:nvSpPr>
              <p:cNvPr id="161" name="文字方塊 160">
                <a:extLst>
                  <a:ext uri="{FF2B5EF4-FFF2-40B4-BE49-F238E27FC236}">
                    <a16:creationId xmlns:a16="http://schemas.microsoft.com/office/drawing/2014/main" id="{B9D78630-E4A0-CAB9-4202-52CE76FD8E86}"/>
                  </a:ext>
                </a:extLst>
              </p:cNvPr>
              <p:cNvSpPr txBox="1"/>
              <p:nvPr/>
            </p:nvSpPr>
            <p:spPr>
              <a:xfrm>
                <a:off x="2138300" y="3822444"/>
                <a:ext cx="1189612" cy="10631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 algn="ctr">
                  <a:buNone/>
                </a:pPr>
                <a:r>
                  <a:rPr lang="en-US" altLang="zh-TW" sz="1800" b="0" dirty="0"/>
                  <a:t>M1</a:t>
                </a:r>
              </a:p>
            </p:txBody>
          </p:sp>
        </p:grpSp>
        <p:grpSp>
          <p:nvGrpSpPr>
            <p:cNvPr id="178" name="群組 177">
              <a:extLst>
                <a:ext uri="{FF2B5EF4-FFF2-40B4-BE49-F238E27FC236}">
                  <a16:creationId xmlns:a16="http://schemas.microsoft.com/office/drawing/2014/main" id="{2CEBDB0A-5B5F-F853-EB63-28257008ACF2}"/>
                </a:ext>
              </a:extLst>
            </p:cNvPr>
            <p:cNvGrpSpPr/>
            <p:nvPr/>
          </p:nvGrpSpPr>
          <p:grpSpPr>
            <a:xfrm>
              <a:off x="2642983" y="4156751"/>
              <a:ext cx="658736" cy="1144457"/>
              <a:chOff x="1807071" y="3706305"/>
              <a:chExt cx="1486609" cy="369332"/>
            </a:xfrm>
          </p:grpSpPr>
          <p:sp>
            <p:nvSpPr>
              <p:cNvPr id="179" name="矩形 178">
                <a:extLst>
                  <a:ext uri="{FF2B5EF4-FFF2-40B4-BE49-F238E27FC236}">
                    <a16:creationId xmlns:a16="http://schemas.microsoft.com/office/drawing/2014/main" id="{CD40F8AD-103A-DD67-A9E8-7F85AA71175E}"/>
                  </a:ext>
                </a:extLst>
              </p:cNvPr>
              <p:cNvSpPr/>
              <p:nvPr/>
            </p:nvSpPr>
            <p:spPr bwMode="auto">
              <a:xfrm>
                <a:off x="1807071" y="3706305"/>
                <a:ext cx="1486609" cy="369332"/>
              </a:xfrm>
              <a:prstGeom prst="rect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zh-TW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新細明體" charset="-120"/>
                </a:endParaRPr>
              </a:p>
            </p:txBody>
          </p:sp>
          <p:sp>
            <p:nvSpPr>
              <p:cNvPr id="180" name="文字方塊 179">
                <a:extLst>
                  <a:ext uri="{FF2B5EF4-FFF2-40B4-BE49-F238E27FC236}">
                    <a16:creationId xmlns:a16="http://schemas.microsoft.com/office/drawing/2014/main" id="{49C6F3D0-1E7F-A78B-0790-6FA4B4D4AB11}"/>
                  </a:ext>
                </a:extLst>
              </p:cNvPr>
              <p:cNvSpPr txBox="1"/>
              <p:nvPr/>
            </p:nvSpPr>
            <p:spPr>
              <a:xfrm>
                <a:off x="1933084" y="3822444"/>
                <a:ext cx="1189613" cy="1191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 algn="ctr">
                  <a:buNone/>
                </a:pPr>
                <a:r>
                  <a:rPr lang="en-US" altLang="zh-TW" sz="1800" b="0" dirty="0"/>
                  <a:t>M2</a:t>
                </a:r>
              </a:p>
            </p:txBody>
          </p:sp>
        </p:grpSp>
      </p:grpSp>
      <p:grpSp>
        <p:nvGrpSpPr>
          <p:cNvPr id="191" name="群組 190">
            <a:extLst>
              <a:ext uri="{FF2B5EF4-FFF2-40B4-BE49-F238E27FC236}">
                <a16:creationId xmlns:a16="http://schemas.microsoft.com/office/drawing/2014/main" id="{A9A8D461-25F6-B201-C05F-2251224F309E}"/>
              </a:ext>
            </a:extLst>
          </p:cNvPr>
          <p:cNvGrpSpPr/>
          <p:nvPr/>
        </p:nvGrpSpPr>
        <p:grpSpPr>
          <a:xfrm>
            <a:off x="3500563" y="4156750"/>
            <a:ext cx="1379929" cy="1144457"/>
            <a:chOff x="1921790" y="4156751"/>
            <a:chExt cx="1379929" cy="1144457"/>
          </a:xfrm>
        </p:grpSpPr>
        <p:grpSp>
          <p:nvGrpSpPr>
            <p:cNvPr id="192" name="群組 191">
              <a:extLst>
                <a:ext uri="{FF2B5EF4-FFF2-40B4-BE49-F238E27FC236}">
                  <a16:creationId xmlns:a16="http://schemas.microsoft.com/office/drawing/2014/main" id="{886782F5-1C10-6550-7A04-F1E93981F71E}"/>
                </a:ext>
              </a:extLst>
            </p:cNvPr>
            <p:cNvGrpSpPr/>
            <p:nvPr/>
          </p:nvGrpSpPr>
          <p:grpSpPr>
            <a:xfrm>
              <a:off x="1921790" y="4156751"/>
              <a:ext cx="658734" cy="1144457"/>
              <a:chOff x="1920509" y="3706305"/>
              <a:chExt cx="1486604" cy="369332"/>
            </a:xfrm>
          </p:grpSpPr>
          <p:sp>
            <p:nvSpPr>
              <p:cNvPr id="196" name="矩形 195">
                <a:extLst>
                  <a:ext uri="{FF2B5EF4-FFF2-40B4-BE49-F238E27FC236}">
                    <a16:creationId xmlns:a16="http://schemas.microsoft.com/office/drawing/2014/main" id="{891858A6-1125-0529-8B5F-27342A422AFF}"/>
                  </a:ext>
                </a:extLst>
              </p:cNvPr>
              <p:cNvSpPr/>
              <p:nvPr/>
            </p:nvSpPr>
            <p:spPr bwMode="auto">
              <a:xfrm>
                <a:off x="1920509" y="3706305"/>
                <a:ext cx="1486604" cy="369332"/>
              </a:xfrm>
              <a:prstGeom prst="rect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zh-TW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新細明體" charset="-120"/>
                </a:endParaRPr>
              </a:p>
            </p:txBody>
          </p:sp>
          <p:sp>
            <p:nvSpPr>
              <p:cNvPr id="197" name="文字方塊 196">
                <a:extLst>
                  <a:ext uri="{FF2B5EF4-FFF2-40B4-BE49-F238E27FC236}">
                    <a16:creationId xmlns:a16="http://schemas.microsoft.com/office/drawing/2014/main" id="{6929E30D-670C-8941-AD02-5B43DC38D887}"/>
                  </a:ext>
                </a:extLst>
              </p:cNvPr>
              <p:cNvSpPr txBox="1"/>
              <p:nvPr/>
            </p:nvSpPr>
            <p:spPr>
              <a:xfrm>
                <a:off x="2138300" y="3822444"/>
                <a:ext cx="1189612" cy="1191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 algn="ctr">
                  <a:buNone/>
                </a:pPr>
                <a:r>
                  <a:rPr lang="en-US" altLang="zh-TW" sz="1800" b="0" dirty="0"/>
                  <a:t>M3</a:t>
                </a:r>
              </a:p>
            </p:txBody>
          </p:sp>
        </p:grpSp>
        <p:grpSp>
          <p:nvGrpSpPr>
            <p:cNvPr id="193" name="群組 192">
              <a:extLst>
                <a:ext uri="{FF2B5EF4-FFF2-40B4-BE49-F238E27FC236}">
                  <a16:creationId xmlns:a16="http://schemas.microsoft.com/office/drawing/2014/main" id="{575F9C27-4299-EDF2-2EA8-E96E778AC385}"/>
                </a:ext>
              </a:extLst>
            </p:cNvPr>
            <p:cNvGrpSpPr/>
            <p:nvPr/>
          </p:nvGrpSpPr>
          <p:grpSpPr>
            <a:xfrm>
              <a:off x="2642983" y="4156751"/>
              <a:ext cx="658736" cy="1144457"/>
              <a:chOff x="1807071" y="3706305"/>
              <a:chExt cx="1486609" cy="369332"/>
            </a:xfrm>
          </p:grpSpPr>
          <p:sp>
            <p:nvSpPr>
              <p:cNvPr id="194" name="矩形 193">
                <a:extLst>
                  <a:ext uri="{FF2B5EF4-FFF2-40B4-BE49-F238E27FC236}">
                    <a16:creationId xmlns:a16="http://schemas.microsoft.com/office/drawing/2014/main" id="{900D1D26-A968-A050-54A7-10DA31137B2E}"/>
                  </a:ext>
                </a:extLst>
              </p:cNvPr>
              <p:cNvSpPr/>
              <p:nvPr/>
            </p:nvSpPr>
            <p:spPr bwMode="auto">
              <a:xfrm>
                <a:off x="1807071" y="3706305"/>
                <a:ext cx="1486609" cy="369332"/>
              </a:xfrm>
              <a:prstGeom prst="rect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zh-TW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新細明體" charset="-120"/>
                </a:endParaRPr>
              </a:p>
            </p:txBody>
          </p:sp>
          <p:sp>
            <p:nvSpPr>
              <p:cNvPr id="195" name="文字方塊 194">
                <a:extLst>
                  <a:ext uri="{FF2B5EF4-FFF2-40B4-BE49-F238E27FC236}">
                    <a16:creationId xmlns:a16="http://schemas.microsoft.com/office/drawing/2014/main" id="{1AD0AE81-1BA7-42D7-CB1D-D1988C367E71}"/>
                  </a:ext>
                </a:extLst>
              </p:cNvPr>
              <p:cNvSpPr txBox="1"/>
              <p:nvPr/>
            </p:nvSpPr>
            <p:spPr>
              <a:xfrm>
                <a:off x="1933084" y="3822444"/>
                <a:ext cx="1189613" cy="1191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 algn="ctr">
                  <a:buNone/>
                </a:pPr>
                <a:r>
                  <a:rPr lang="en-US" altLang="zh-TW" sz="1800" b="0" dirty="0"/>
                  <a:t>M4</a:t>
                </a:r>
              </a:p>
            </p:txBody>
          </p:sp>
        </p:grpSp>
      </p:grpSp>
      <p:grpSp>
        <p:nvGrpSpPr>
          <p:cNvPr id="198" name="群組 197">
            <a:extLst>
              <a:ext uri="{FF2B5EF4-FFF2-40B4-BE49-F238E27FC236}">
                <a16:creationId xmlns:a16="http://schemas.microsoft.com/office/drawing/2014/main" id="{02C73326-3CA3-B8C4-5298-9B109E52175F}"/>
              </a:ext>
            </a:extLst>
          </p:cNvPr>
          <p:cNvGrpSpPr/>
          <p:nvPr/>
        </p:nvGrpSpPr>
        <p:grpSpPr>
          <a:xfrm>
            <a:off x="5058532" y="4156750"/>
            <a:ext cx="1379929" cy="1144457"/>
            <a:chOff x="1921790" y="4156751"/>
            <a:chExt cx="1379929" cy="1144457"/>
          </a:xfrm>
        </p:grpSpPr>
        <p:grpSp>
          <p:nvGrpSpPr>
            <p:cNvPr id="199" name="群組 198">
              <a:extLst>
                <a:ext uri="{FF2B5EF4-FFF2-40B4-BE49-F238E27FC236}">
                  <a16:creationId xmlns:a16="http://schemas.microsoft.com/office/drawing/2014/main" id="{BBE0146F-E6B9-2394-7A36-E31134B18B70}"/>
                </a:ext>
              </a:extLst>
            </p:cNvPr>
            <p:cNvGrpSpPr/>
            <p:nvPr/>
          </p:nvGrpSpPr>
          <p:grpSpPr>
            <a:xfrm>
              <a:off x="1921790" y="4156751"/>
              <a:ext cx="658734" cy="1144457"/>
              <a:chOff x="1920509" y="3706305"/>
              <a:chExt cx="1486604" cy="369332"/>
            </a:xfrm>
          </p:grpSpPr>
          <p:sp>
            <p:nvSpPr>
              <p:cNvPr id="203" name="矩形 202">
                <a:extLst>
                  <a:ext uri="{FF2B5EF4-FFF2-40B4-BE49-F238E27FC236}">
                    <a16:creationId xmlns:a16="http://schemas.microsoft.com/office/drawing/2014/main" id="{A3894C63-3E37-EE9D-A17F-DFB29AA66061}"/>
                  </a:ext>
                </a:extLst>
              </p:cNvPr>
              <p:cNvSpPr/>
              <p:nvPr/>
            </p:nvSpPr>
            <p:spPr bwMode="auto">
              <a:xfrm>
                <a:off x="1920509" y="3706305"/>
                <a:ext cx="1486604" cy="369332"/>
              </a:xfrm>
              <a:prstGeom prst="rect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zh-TW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新細明體" charset="-120"/>
                </a:endParaRPr>
              </a:p>
            </p:txBody>
          </p:sp>
          <p:sp>
            <p:nvSpPr>
              <p:cNvPr id="204" name="文字方塊 203">
                <a:extLst>
                  <a:ext uri="{FF2B5EF4-FFF2-40B4-BE49-F238E27FC236}">
                    <a16:creationId xmlns:a16="http://schemas.microsoft.com/office/drawing/2014/main" id="{000C4E08-87C2-609C-9342-7B9C23DF45BA}"/>
                  </a:ext>
                </a:extLst>
              </p:cNvPr>
              <p:cNvSpPr txBox="1"/>
              <p:nvPr/>
            </p:nvSpPr>
            <p:spPr>
              <a:xfrm>
                <a:off x="2138300" y="3822444"/>
                <a:ext cx="1189612" cy="1191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 algn="ctr">
                  <a:buNone/>
                </a:pPr>
                <a:r>
                  <a:rPr lang="en-US" altLang="zh-TW" sz="1800" b="0" dirty="0"/>
                  <a:t>M5</a:t>
                </a:r>
              </a:p>
            </p:txBody>
          </p:sp>
        </p:grpSp>
        <p:grpSp>
          <p:nvGrpSpPr>
            <p:cNvPr id="200" name="群組 199">
              <a:extLst>
                <a:ext uri="{FF2B5EF4-FFF2-40B4-BE49-F238E27FC236}">
                  <a16:creationId xmlns:a16="http://schemas.microsoft.com/office/drawing/2014/main" id="{431A8C8F-5A9A-8956-D5CE-30E55C99D3F7}"/>
                </a:ext>
              </a:extLst>
            </p:cNvPr>
            <p:cNvGrpSpPr/>
            <p:nvPr/>
          </p:nvGrpSpPr>
          <p:grpSpPr>
            <a:xfrm>
              <a:off x="2642983" y="4156751"/>
              <a:ext cx="658736" cy="1144457"/>
              <a:chOff x="1807071" y="3706305"/>
              <a:chExt cx="1486609" cy="369332"/>
            </a:xfrm>
          </p:grpSpPr>
          <p:sp>
            <p:nvSpPr>
              <p:cNvPr id="201" name="矩形 200">
                <a:extLst>
                  <a:ext uri="{FF2B5EF4-FFF2-40B4-BE49-F238E27FC236}">
                    <a16:creationId xmlns:a16="http://schemas.microsoft.com/office/drawing/2014/main" id="{BA477003-92C6-2B49-7E36-BB6642EB2E80}"/>
                  </a:ext>
                </a:extLst>
              </p:cNvPr>
              <p:cNvSpPr/>
              <p:nvPr/>
            </p:nvSpPr>
            <p:spPr bwMode="auto">
              <a:xfrm>
                <a:off x="1807071" y="3706305"/>
                <a:ext cx="1486609" cy="369332"/>
              </a:xfrm>
              <a:prstGeom prst="rect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zh-TW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新細明體" charset="-120"/>
                </a:endParaRPr>
              </a:p>
            </p:txBody>
          </p:sp>
          <p:sp>
            <p:nvSpPr>
              <p:cNvPr id="202" name="文字方塊 201">
                <a:extLst>
                  <a:ext uri="{FF2B5EF4-FFF2-40B4-BE49-F238E27FC236}">
                    <a16:creationId xmlns:a16="http://schemas.microsoft.com/office/drawing/2014/main" id="{F7B8BBBA-7A19-434F-A1EB-7D26E3C430ED}"/>
                  </a:ext>
                </a:extLst>
              </p:cNvPr>
              <p:cNvSpPr txBox="1"/>
              <p:nvPr/>
            </p:nvSpPr>
            <p:spPr>
              <a:xfrm>
                <a:off x="1933084" y="3822444"/>
                <a:ext cx="1189613" cy="1191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 algn="ctr">
                  <a:buNone/>
                </a:pPr>
                <a:r>
                  <a:rPr lang="en-US" altLang="zh-TW" sz="1800" b="0" dirty="0"/>
                  <a:t>M6</a:t>
                </a:r>
              </a:p>
            </p:txBody>
          </p:sp>
        </p:grpSp>
      </p:grpSp>
      <p:grpSp>
        <p:nvGrpSpPr>
          <p:cNvPr id="205" name="群組 204">
            <a:extLst>
              <a:ext uri="{FF2B5EF4-FFF2-40B4-BE49-F238E27FC236}">
                <a16:creationId xmlns:a16="http://schemas.microsoft.com/office/drawing/2014/main" id="{FAE2918D-E9CD-6CE5-3D59-1B9ECD323EA2}"/>
              </a:ext>
            </a:extLst>
          </p:cNvPr>
          <p:cNvGrpSpPr/>
          <p:nvPr/>
        </p:nvGrpSpPr>
        <p:grpSpPr>
          <a:xfrm>
            <a:off x="6595578" y="4152336"/>
            <a:ext cx="1379929" cy="1144457"/>
            <a:chOff x="1921790" y="4156751"/>
            <a:chExt cx="1379929" cy="1144457"/>
          </a:xfrm>
        </p:grpSpPr>
        <p:grpSp>
          <p:nvGrpSpPr>
            <p:cNvPr id="206" name="群組 205">
              <a:extLst>
                <a:ext uri="{FF2B5EF4-FFF2-40B4-BE49-F238E27FC236}">
                  <a16:creationId xmlns:a16="http://schemas.microsoft.com/office/drawing/2014/main" id="{F8872EA7-6806-EA56-1232-BECD49AB859A}"/>
                </a:ext>
              </a:extLst>
            </p:cNvPr>
            <p:cNvGrpSpPr/>
            <p:nvPr/>
          </p:nvGrpSpPr>
          <p:grpSpPr>
            <a:xfrm>
              <a:off x="1921790" y="4156751"/>
              <a:ext cx="658734" cy="1144457"/>
              <a:chOff x="1920509" y="3706305"/>
              <a:chExt cx="1486604" cy="369332"/>
            </a:xfrm>
          </p:grpSpPr>
          <p:sp>
            <p:nvSpPr>
              <p:cNvPr id="210" name="矩形 209">
                <a:extLst>
                  <a:ext uri="{FF2B5EF4-FFF2-40B4-BE49-F238E27FC236}">
                    <a16:creationId xmlns:a16="http://schemas.microsoft.com/office/drawing/2014/main" id="{2BED61EB-6BAF-EF41-41AA-739DAB6BA34E}"/>
                  </a:ext>
                </a:extLst>
              </p:cNvPr>
              <p:cNvSpPr/>
              <p:nvPr/>
            </p:nvSpPr>
            <p:spPr bwMode="auto">
              <a:xfrm>
                <a:off x="1920509" y="3706305"/>
                <a:ext cx="1486604" cy="369332"/>
              </a:xfrm>
              <a:prstGeom prst="rect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zh-TW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新細明體" charset="-120"/>
                </a:endParaRPr>
              </a:p>
            </p:txBody>
          </p:sp>
          <p:sp>
            <p:nvSpPr>
              <p:cNvPr id="211" name="文字方塊 210">
                <a:extLst>
                  <a:ext uri="{FF2B5EF4-FFF2-40B4-BE49-F238E27FC236}">
                    <a16:creationId xmlns:a16="http://schemas.microsoft.com/office/drawing/2014/main" id="{A1BCBF41-6C73-5F2A-A4C2-765F26AE09D9}"/>
                  </a:ext>
                </a:extLst>
              </p:cNvPr>
              <p:cNvSpPr txBox="1"/>
              <p:nvPr/>
            </p:nvSpPr>
            <p:spPr>
              <a:xfrm>
                <a:off x="2138300" y="3822444"/>
                <a:ext cx="1189612" cy="1191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 algn="ctr">
                  <a:buNone/>
                </a:pPr>
                <a:r>
                  <a:rPr lang="en-US" altLang="zh-TW" sz="1800" b="0" dirty="0"/>
                  <a:t>M7</a:t>
                </a:r>
              </a:p>
            </p:txBody>
          </p:sp>
        </p:grpSp>
        <p:grpSp>
          <p:nvGrpSpPr>
            <p:cNvPr id="207" name="群組 206">
              <a:extLst>
                <a:ext uri="{FF2B5EF4-FFF2-40B4-BE49-F238E27FC236}">
                  <a16:creationId xmlns:a16="http://schemas.microsoft.com/office/drawing/2014/main" id="{9493B315-3723-983E-95F5-623696AEDE2B}"/>
                </a:ext>
              </a:extLst>
            </p:cNvPr>
            <p:cNvGrpSpPr/>
            <p:nvPr/>
          </p:nvGrpSpPr>
          <p:grpSpPr>
            <a:xfrm>
              <a:off x="2642983" y="4156751"/>
              <a:ext cx="658736" cy="1144457"/>
              <a:chOff x="1807071" y="3706305"/>
              <a:chExt cx="1486609" cy="369332"/>
            </a:xfrm>
          </p:grpSpPr>
          <p:sp>
            <p:nvSpPr>
              <p:cNvPr id="208" name="矩形 207">
                <a:extLst>
                  <a:ext uri="{FF2B5EF4-FFF2-40B4-BE49-F238E27FC236}">
                    <a16:creationId xmlns:a16="http://schemas.microsoft.com/office/drawing/2014/main" id="{074C7A2F-FD5A-6940-DB0E-240E3EABAE1D}"/>
                  </a:ext>
                </a:extLst>
              </p:cNvPr>
              <p:cNvSpPr/>
              <p:nvPr/>
            </p:nvSpPr>
            <p:spPr bwMode="auto">
              <a:xfrm>
                <a:off x="1807071" y="3706305"/>
                <a:ext cx="1486609" cy="369332"/>
              </a:xfrm>
              <a:prstGeom prst="rect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zh-TW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新細明體" charset="-120"/>
                </a:endParaRPr>
              </a:p>
            </p:txBody>
          </p:sp>
          <p:sp>
            <p:nvSpPr>
              <p:cNvPr id="209" name="文字方塊 208">
                <a:extLst>
                  <a:ext uri="{FF2B5EF4-FFF2-40B4-BE49-F238E27FC236}">
                    <a16:creationId xmlns:a16="http://schemas.microsoft.com/office/drawing/2014/main" id="{709A8314-C874-3887-C7B1-ACA842DBB31A}"/>
                  </a:ext>
                </a:extLst>
              </p:cNvPr>
              <p:cNvSpPr txBox="1"/>
              <p:nvPr/>
            </p:nvSpPr>
            <p:spPr>
              <a:xfrm>
                <a:off x="1933084" y="3822444"/>
                <a:ext cx="1189613" cy="1191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 algn="ctr">
                  <a:buNone/>
                </a:pPr>
                <a:r>
                  <a:rPr lang="en-US" altLang="zh-TW" sz="1800" b="0" dirty="0"/>
                  <a:t>M8</a:t>
                </a:r>
              </a:p>
            </p:txBody>
          </p:sp>
        </p:grpSp>
      </p:grpSp>
      <p:cxnSp>
        <p:nvCxnSpPr>
          <p:cNvPr id="212" name="直線單箭頭接點 211">
            <a:extLst>
              <a:ext uri="{FF2B5EF4-FFF2-40B4-BE49-F238E27FC236}">
                <a16:creationId xmlns:a16="http://schemas.microsoft.com/office/drawing/2014/main" id="{ECA1D937-DDA2-68C3-29F5-05377465D576}"/>
              </a:ext>
            </a:extLst>
          </p:cNvPr>
          <p:cNvCxnSpPr>
            <a:cxnSpLocks/>
            <a:endCxn id="160" idx="0"/>
          </p:cNvCxnSpPr>
          <p:nvPr/>
        </p:nvCxnSpPr>
        <p:spPr bwMode="auto">
          <a:xfrm>
            <a:off x="2251157" y="4049517"/>
            <a:ext cx="0" cy="107234"/>
          </a:xfrm>
          <a:prstGeom prst="straightConnector1">
            <a:avLst/>
          </a:prstGeom>
          <a:ln w="19050"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3" name="直線單箭頭接點 212">
            <a:extLst>
              <a:ext uri="{FF2B5EF4-FFF2-40B4-BE49-F238E27FC236}">
                <a16:creationId xmlns:a16="http://schemas.microsoft.com/office/drawing/2014/main" id="{57A54B85-1367-105D-2D79-20AA8FCC24F9}"/>
              </a:ext>
            </a:extLst>
          </p:cNvPr>
          <p:cNvCxnSpPr>
            <a:cxnSpLocks/>
            <a:endCxn id="179" idx="0"/>
          </p:cNvCxnSpPr>
          <p:nvPr/>
        </p:nvCxnSpPr>
        <p:spPr bwMode="auto">
          <a:xfrm>
            <a:off x="2972351" y="4038646"/>
            <a:ext cx="0" cy="118105"/>
          </a:xfrm>
          <a:prstGeom prst="straightConnector1">
            <a:avLst/>
          </a:prstGeom>
          <a:ln w="19050"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0" name="直線單箭頭接點 219">
            <a:extLst>
              <a:ext uri="{FF2B5EF4-FFF2-40B4-BE49-F238E27FC236}">
                <a16:creationId xmlns:a16="http://schemas.microsoft.com/office/drawing/2014/main" id="{FB84FF69-E414-6A9D-4C91-20502DC487C9}"/>
              </a:ext>
            </a:extLst>
          </p:cNvPr>
          <p:cNvCxnSpPr>
            <a:cxnSpLocks/>
            <a:endCxn id="196" idx="0"/>
          </p:cNvCxnSpPr>
          <p:nvPr/>
        </p:nvCxnSpPr>
        <p:spPr bwMode="auto">
          <a:xfrm>
            <a:off x="3829930" y="4049517"/>
            <a:ext cx="0" cy="107233"/>
          </a:xfrm>
          <a:prstGeom prst="straightConnector1">
            <a:avLst/>
          </a:prstGeom>
          <a:ln w="19050"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1" name="直線單箭頭接點 220">
            <a:extLst>
              <a:ext uri="{FF2B5EF4-FFF2-40B4-BE49-F238E27FC236}">
                <a16:creationId xmlns:a16="http://schemas.microsoft.com/office/drawing/2014/main" id="{9A445BC7-94C2-9B2F-57DF-81A1722FC3DE}"/>
              </a:ext>
            </a:extLst>
          </p:cNvPr>
          <p:cNvCxnSpPr>
            <a:cxnSpLocks/>
            <a:endCxn id="194" idx="0"/>
          </p:cNvCxnSpPr>
          <p:nvPr/>
        </p:nvCxnSpPr>
        <p:spPr bwMode="auto">
          <a:xfrm flipH="1">
            <a:off x="4551124" y="4038646"/>
            <a:ext cx="1352" cy="118104"/>
          </a:xfrm>
          <a:prstGeom prst="straightConnector1">
            <a:avLst/>
          </a:prstGeom>
          <a:ln w="19050"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7" name="直線單箭頭接點 226">
            <a:extLst>
              <a:ext uri="{FF2B5EF4-FFF2-40B4-BE49-F238E27FC236}">
                <a16:creationId xmlns:a16="http://schemas.microsoft.com/office/drawing/2014/main" id="{298077F6-A031-B170-EA8E-E8CF2F5A90D6}"/>
              </a:ext>
            </a:extLst>
          </p:cNvPr>
          <p:cNvCxnSpPr>
            <a:cxnSpLocks/>
            <a:endCxn id="203" idx="0"/>
          </p:cNvCxnSpPr>
          <p:nvPr/>
        </p:nvCxnSpPr>
        <p:spPr bwMode="auto">
          <a:xfrm>
            <a:off x="5387899" y="4045737"/>
            <a:ext cx="0" cy="111013"/>
          </a:xfrm>
          <a:prstGeom prst="straightConnector1">
            <a:avLst/>
          </a:prstGeom>
          <a:ln w="19050"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8" name="直線單箭頭接點 227">
            <a:extLst>
              <a:ext uri="{FF2B5EF4-FFF2-40B4-BE49-F238E27FC236}">
                <a16:creationId xmlns:a16="http://schemas.microsoft.com/office/drawing/2014/main" id="{79ABD007-A12C-A072-4165-0AFC6C25C7EB}"/>
              </a:ext>
            </a:extLst>
          </p:cNvPr>
          <p:cNvCxnSpPr>
            <a:cxnSpLocks/>
            <a:endCxn id="201" idx="0"/>
          </p:cNvCxnSpPr>
          <p:nvPr/>
        </p:nvCxnSpPr>
        <p:spPr bwMode="auto">
          <a:xfrm>
            <a:off x="6109093" y="4045737"/>
            <a:ext cx="0" cy="111013"/>
          </a:xfrm>
          <a:prstGeom prst="straightConnector1">
            <a:avLst/>
          </a:prstGeom>
          <a:ln w="19050"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3" name="直線單箭頭接點 232">
            <a:extLst>
              <a:ext uri="{FF2B5EF4-FFF2-40B4-BE49-F238E27FC236}">
                <a16:creationId xmlns:a16="http://schemas.microsoft.com/office/drawing/2014/main" id="{0C89502B-94A1-2C55-090A-19C514AAAE10}"/>
              </a:ext>
            </a:extLst>
          </p:cNvPr>
          <p:cNvCxnSpPr>
            <a:cxnSpLocks/>
            <a:endCxn id="210" idx="0"/>
          </p:cNvCxnSpPr>
          <p:nvPr/>
        </p:nvCxnSpPr>
        <p:spPr bwMode="auto">
          <a:xfrm>
            <a:off x="6924945" y="4045737"/>
            <a:ext cx="0" cy="106599"/>
          </a:xfrm>
          <a:prstGeom prst="straightConnector1">
            <a:avLst/>
          </a:prstGeom>
          <a:ln w="19050"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4" name="直線單箭頭接點 233">
            <a:extLst>
              <a:ext uri="{FF2B5EF4-FFF2-40B4-BE49-F238E27FC236}">
                <a16:creationId xmlns:a16="http://schemas.microsoft.com/office/drawing/2014/main" id="{843F6313-046D-0B4B-9797-A7FCBD4EA895}"/>
              </a:ext>
            </a:extLst>
          </p:cNvPr>
          <p:cNvCxnSpPr>
            <a:cxnSpLocks/>
            <a:endCxn id="208" idx="0"/>
          </p:cNvCxnSpPr>
          <p:nvPr/>
        </p:nvCxnSpPr>
        <p:spPr bwMode="auto">
          <a:xfrm>
            <a:off x="7646139" y="4045737"/>
            <a:ext cx="0" cy="106599"/>
          </a:xfrm>
          <a:prstGeom prst="straightConnector1">
            <a:avLst/>
          </a:prstGeom>
          <a:ln w="19050"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39" name="群組 238">
            <a:extLst>
              <a:ext uri="{FF2B5EF4-FFF2-40B4-BE49-F238E27FC236}">
                <a16:creationId xmlns:a16="http://schemas.microsoft.com/office/drawing/2014/main" id="{23E17725-E82D-F88F-120B-5F00710D73C5}"/>
              </a:ext>
            </a:extLst>
          </p:cNvPr>
          <p:cNvGrpSpPr/>
          <p:nvPr/>
        </p:nvGrpSpPr>
        <p:grpSpPr>
          <a:xfrm>
            <a:off x="1909014" y="5411586"/>
            <a:ext cx="6068409" cy="369332"/>
            <a:chOff x="1920509" y="3706305"/>
            <a:chExt cx="1373168" cy="369332"/>
          </a:xfrm>
        </p:grpSpPr>
        <p:sp>
          <p:nvSpPr>
            <p:cNvPr id="240" name="矩形 239">
              <a:extLst>
                <a:ext uri="{FF2B5EF4-FFF2-40B4-BE49-F238E27FC236}">
                  <a16:creationId xmlns:a16="http://schemas.microsoft.com/office/drawing/2014/main" id="{58B9834E-83CF-3916-6A8D-075AB71FCF13}"/>
                </a:ext>
              </a:extLst>
            </p:cNvPr>
            <p:cNvSpPr/>
            <p:nvPr/>
          </p:nvSpPr>
          <p:spPr bwMode="auto">
            <a:xfrm>
              <a:off x="1920509" y="3706305"/>
              <a:ext cx="1373168" cy="369332"/>
            </a:xfrm>
            <a:prstGeom prst="rect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charset="-120"/>
              </a:endParaRPr>
            </a:p>
          </p:txBody>
        </p:sp>
        <p:sp>
          <p:nvSpPr>
            <p:cNvPr id="241" name="文字方塊 240">
              <a:extLst>
                <a:ext uri="{FF2B5EF4-FFF2-40B4-BE49-F238E27FC236}">
                  <a16:creationId xmlns:a16="http://schemas.microsoft.com/office/drawing/2014/main" id="{DC516D32-A357-8F9F-2680-ADDB22D654A5}"/>
                </a:ext>
              </a:extLst>
            </p:cNvPr>
            <p:cNvSpPr txBox="1"/>
            <p:nvPr/>
          </p:nvSpPr>
          <p:spPr>
            <a:xfrm>
              <a:off x="1960368" y="3706305"/>
              <a:ext cx="133330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indent="0" algn="ctr">
                <a:buNone/>
              </a:pPr>
              <a:r>
                <a:rPr lang="en-US" altLang="zh-TW" sz="1800" dirty="0"/>
                <a:t>Post Processing Unit	</a:t>
              </a:r>
              <a:endParaRPr lang="en-US" altLang="zh-TW" sz="1800" b="0" dirty="0"/>
            </a:p>
          </p:txBody>
        </p:sp>
      </p:grpSp>
      <p:cxnSp>
        <p:nvCxnSpPr>
          <p:cNvPr id="242" name="直線單箭頭接點 241">
            <a:extLst>
              <a:ext uri="{FF2B5EF4-FFF2-40B4-BE49-F238E27FC236}">
                <a16:creationId xmlns:a16="http://schemas.microsoft.com/office/drawing/2014/main" id="{704E13C7-0D4C-BA34-C6A0-07FF85AC80E5}"/>
              </a:ext>
            </a:extLst>
          </p:cNvPr>
          <p:cNvCxnSpPr>
            <a:cxnSpLocks/>
          </p:cNvCxnSpPr>
          <p:nvPr/>
        </p:nvCxnSpPr>
        <p:spPr bwMode="auto">
          <a:xfrm>
            <a:off x="2251157" y="5304352"/>
            <a:ext cx="0" cy="107234"/>
          </a:xfrm>
          <a:prstGeom prst="straightConnector1">
            <a:avLst/>
          </a:prstGeom>
          <a:ln w="19050"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3" name="直線單箭頭接點 242">
            <a:extLst>
              <a:ext uri="{FF2B5EF4-FFF2-40B4-BE49-F238E27FC236}">
                <a16:creationId xmlns:a16="http://schemas.microsoft.com/office/drawing/2014/main" id="{A657FB3C-DE94-4E74-99AB-92B588755911}"/>
              </a:ext>
            </a:extLst>
          </p:cNvPr>
          <p:cNvCxnSpPr>
            <a:cxnSpLocks/>
          </p:cNvCxnSpPr>
          <p:nvPr/>
        </p:nvCxnSpPr>
        <p:spPr bwMode="auto">
          <a:xfrm>
            <a:off x="2972351" y="5293481"/>
            <a:ext cx="0" cy="118105"/>
          </a:xfrm>
          <a:prstGeom prst="straightConnector1">
            <a:avLst/>
          </a:prstGeom>
          <a:ln w="19050"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6" name="直線單箭頭接點 245">
            <a:extLst>
              <a:ext uri="{FF2B5EF4-FFF2-40B4-BE49-F238E27FC236}">
                <a16:creationId xmlns:a16="http://schemas.microsoft.com/office/drawing/2014/main" id="{A7448C0A-D881-4090-10B4-25F6C1350B2F}"/>
              </a:ext>
            </a:extLst>
          </p:cNvPr>
          <p:cNvCxnSpPr>
            <a:cxnSpLocks/>
          </p:cNvCxnSpPr>
          <p:nvPr/>
        </p:nvCxnSpPr>
        <p:spPr bwMode="auto">
          <a:xfrm>
            <a:off x="3838492" y="5301208"/>
            <a:ext cx="0" cy="107234"/>
          </a:xfrm>
          <a:prstGeom prst="straightConnector1">
            <a:avLst/>
          </a:prstGeom>
          <a:ln w="19050"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7" name="直線單箭頭接點 246">
            <a:extLst>
              <a:ext uri="{FF2B5EF4-FFF2-40B4-BE49-F238E27FC236}">
                <a16:creationId xmlns:a16="http://schemas.microsoft.com/office/drawing/2014/main" id="{C1FD9F59-040F-F7E0-0D7D-71E970C7FC3F}"/>
              </a:ext>
            </a:extLst>
          </p:cNvPr>
          <p:cNvCxnSpPr>
            <a:cxnSpLocks/>
          </p:cNvCxnSpPr>
          <p:nvPr/>
        </p:nvCxnSpPr>
        <p:spPr bwMode="auto">
          <a:xfrm>
            <a:off x="4559686" y="5290337"/>
            <a:ext cx="0" cy="118105"/>
          </a:xfrm>
          <a:prstGeom prst="straightConnector1">
            <a:avLst/>
          </a:prstGeom>
          <a:ln w="19050"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8" name="直線單箭頭接點 247">
            <a:extLst>
              <a:ext uri="{FF2B5EF4-FFF2-40B4-BE49-F238E27FC236}">
                <a16:creationId xmlns:a16="http://schemas.microsoft.com/office/drawing/2014/main" id="{65F114B8-10DB-0B7F-6EDE-1F3C9B9D8E5A}"/>
              </a:ext>
            </a:extLst>
          </p:cNvPr>
          <p:cNvCxnSpPr>
            <a:cxnSpLocks/>
          </p:cNvCxnSpPr>
          <p:nvPr/>
        </p:nvCxnSpPr>
        <p:spPr bwMode="auto">
          <a:xfrm>
            <a:off x="5387899" y="5304352"/>
            <a:ext cx="0" cy="107234"/>
          </a:xfrm>
          <a:prstGeom prst="straightConnector1">
            <a:avLst/>
          </a:prstGeom>
          <a:ln w="19050"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9" name="直線單箭頭接點 248">
            <a:extLst>
              <a:ext uri="{FF2B5EF4-FFF2-40B4-BE49-F238E27FC236}">
                <a16:creationId xmlns:a16="http://schemas.microsoft.com/office/drawing/2014/main" id="{EC3C68FF-E7A5-D8DB-3018-59E9EBD9829F}"/>
              </a:ext>
            </a:extLst>
          </p:cNvPr>
          <p:cNvCxnSpPr>
            <a:cxnSpLocks/>
          </p:cNvCxnSpPr>
          <p:nvPr/>
        </p:nvCxnSpPr>
        <p:spPr bwMode="auto">
          <a:xfrm>
            <a:off x="6109093" y="5293481"/>
            <a:ext cx="0" cy="118105"/>
          </a:xfrm>
          <a:prstGeom prst="straightConnector1">
            <a:avLst/>
          </a:prstGeom>
          <a:ln w="19050"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0" name="直線單箭頭接點 249">
            <a:extLst>
              <a:ext uri="{FF2B5EF4-FFF2-40B4-BE49-F238E27FC236}">
                <a16:creationId xmlns:a16="http://schemas.microsoft.com/office/drawing/2014/main" id="{8C183EB5-23EC-0CEA-A45A-1BBCE2892442}"/>
              </a:ext>
            </a:extLst>
          </p:cNvPr>
          <p:cNvCxnSpPr>
            <a:cxnSpLocks/>
          </p:cNvCxnSpPr>
          <p:nvPr/>
        </p:nvCxnSpPr>
        <p:spPr bwMode="auto">
          <a:xfrm>
            <a:off x="6924945" y="5304352"/>
            <a:ext cx="0" cy="107234"/>
          </a:xfrm>
          <a:prstGeom prst="straightConnector1">
            <a:avLst/>
          </a:prstGeom>
          <a:ln w="19050"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1" name="直線單箭頭接點 250">
            <a:extLst>
              <a:ext uri="{FF2B5EF4-FFF2-40B4-BE49-F238E27FC236}">
                <a16:creationId xmlns:a16="http://schemas.microsoft.com/office/drawing/2014/main" id="{A60C8F0B-B9EC-07D4-A2AE-1A086768134A}"/>
              </a:ext>
            </a:extLst>
          </p:cNvPr>
          <p:cNvCxnSpPr>
            <a:cxnSpLocks/>
          </p:cNvCxnSpPr>
          <p:nvPr/>
        </p:nvCxnSpPr>
        <p:spPr bwMode="auto">
          <a:xfrm>
            <a:off x="7646139" y="5293481"/>
            <a:ext cx="0" cy="118105"/>
          </a:xfrm>
          <a:prstGeom prst="straightConnector1">
            <a:avLst/>
          </a:prstGeom>
          <a:ln w="19050"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2" name="直線單箭頭接點 251">
            <a:extLst>
              <a:ext uri="{FF2B5EF4-FFF2-40B4-BE49-F238E27FC236}">
                <a16:creationId xmlns:a16="http://schemas.microsoft.com/office/drawing/2014/main" id="{9FF45D62-1DE5-C88D-B9AC-8475B02D3257}"/>
              </a:ext>
            </a:extLst>
          </p:cNvPr>
          <p:cNvCxnSpPr>
            <a:cxnSpLocks/>
            <a:endCxn id="257" idx="3"/>
          </p:cNvCxnSpPr>
          <p:nvPr/>
        </p:nvCxnSpPr>
        <p:spPr bwMode="auto">
          <a:xfrm flipH="1">
            <a:off x="1352697" y="5416232"/>
            <a:ext cx="390632" cy="0"/>
          </a:xfrm>
          <a:prstGeom prst="straightConnector1">
            <a:avLst/>
          </a:prstGeom>
          <a:ln w="19050"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6" name="直線單箭頭接點 255">
            <a:extLst>
              <a:ext uri="{FF2B5EF4-FFF2-40B4-BE49-F238E27FC236}">
                <a16:creationId xmlns:a16="http://schemas.microsoft.com/office/drawing/2014/main" id="{9385FD59-6FC1-5DC5-392D-EDDA527C96E6}"/>
              </a:ext>
            </a:extLst>
          </p:cNvPr>
          <p:cNvCxnSpPr>
            <a:cxnSpLocks/>
            <a:endCxn id="258" idx="3"/>
          </p:cNvCxnSpPr>
          <p:nvPr/>
        </p:nvCxnSpPr>
        <p:spPr bwMode="auto">
          <a:xfrm flipH="1">
            <a:off x="1352697" y="5731266"/>
            <a:ext cx="390632" cy="0"/>
          </a:xfrm>
          <a:prstGeom prst="straightConnector1">
            <a:avLst/>
          </a:prstGeom>
          <a:ln w="19050"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7" name="內容版面配置區 2">
            <a:extLst>
              <a:ext uri="{FF2B5EF4-FFF2-40B4-BE49-F238E27FC236}">
                <a16:creationId xmlns:a16="http://schemas.microsoft.com/office/drawing/2014/main" id="{B88FD6A5-3333-0918-DCDB-1C90E0C754D6}"/>
              </a:ext>
            </a:extLst>
          </p:cNvPr>
          <p:cNvSpPr txBox="1">
            <a:spLocks/>
          </p:cNvSpPr>
          <p:nvPr/>
        </p:nvSpPr>
        <p:spPr bwMode="auto">
          <a:xfrm>
            <a:off x="75526" y="5236212"/>
            <a:ext cx="1277171" cy="36004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p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n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p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§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§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TW" sz="1600" b="0" dirty="0"/>
              <a:t>Match</a:t>
            </a:r>
          </a:p>
        </p:txBody>
      </p:sp>
      <p:sp>
        <p:nvSpPr>
          <p:cNvPr id="258" name="內容版面配置區 2">
            <a:extLst>
              <a:ext uri="{FF2B5EF4-FFF2-40B4-BE49-F238E27FC236}">
                <a16:creationId xmlns:a16="http://schemas.microsoft.com/office/drawing/2014/main" id="{F316F9C5-6971-1A7D-FB4C-164571E90303}"/>
              </a:ext>
            </a:extLst>
          </p:cNvPr>
          <p:cNvSpPr txBox="1">
            <a:spLocks/>
          </p:cNvSpPr>
          <p:nvPr/>
        </p:nvSpPr>
        <p:spPr bwMode="auto">
          <a:xfrm>
            <a:off x="75526" y="5551246"/>
            <a:ext cx="1277171" cy="36004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p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n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p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§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§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TW" sz="1600" b="0" dirty="0"/>
              <a:t>Address</a:t>
            </a:r>
          </a:p>
        </p:txBody>
      </p:sp>
    </p:spTree>
    <p:extLst>
      <p:ext uri="{BB962C8B-B14F-4D97-AF65-F5344CB8AC3E}">
        <p14:creationId xmlns:p14="http://schemas.microsoft.com/office/powerpoint/2010/main" val="5194314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38B3FB-F2BE-1DD4-139F-87C50C4C0C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C939986-19D4-324E-5D89-00BBAC6A9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Direct Implementation</a:t>
            </a:r>
            <a:endParaRPr lang="zh-TW" altLang="en-US" dirty="0"/>
          </a:p>
        </p:txBody>
      </p:sp>
      <p:sp>
        <p:nvSpPr>
          <p:cNvPr id="21" name="內容版面配置區 20">
            <a:extLst>
              <a:ext uri="{FF2B5EF4-FFF2-40B4-BE49-F238E27FC236}">
                <a16:creationId xmlns:a16="http://schemas.microsoft.com/office/drawing/2014/main" id="{9A5EF1E8-3398-381C-9512-67F78FB374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Some Issue happened when implementing on FPGA directly</a:t>
            </a:r>
          </a:p>
          <a:p>
            <a:pPr lvl="1"/>
            <a:r>
              <a:rPr lang="en-US" altLang="zh-TW" dirty="0"/>
              <a:t>Too complicated</a:t>
            </a:r>
          </a:p>
          <a:p>
            <a:pPr lvl="1"/>
            <a:r>
              <a:rPr lang="en-US" altLang="zh-TW" dirty="0"/>
              <a:t>FPGA</a:t>
            </a:r>
            <a:r>
              <a:rPr lang="zh-TW" altLang="en-US" dirty="0"/>
              <a:t> </a:t>
            </a:r>
            <a:r>
              <a:rPr lang="en-US" altLang="zh-TW" dirty="0"/>
              <a:t>board has limited ALU resources</a:t>
            </a:r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r>
              <a:rPr lang="en-US" altLang="zh-TW" dirty="0"/>
              <a:t>Reduce the use of ALU</a:t>
            </a:r>
          </a:p>
        </p:txBody>
      </p:sp>
      <p:pic>
        <p:nvPicPr>
          <p:cNvPr id="25" name="圖片 24">
            <a:extLst>
              <a:ext uri="{FF2B5EF4-FFF2-40B4-BE49-F238E27FC236}">
                <a16:creationId xmlns:a16="http://schemas.microsoft.com/office/drawing/2014/main" id="{37E0E4B3-8C09-2888-17E0-41038AA1528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3661"/>
          <a:stretch>
            <a:fillRect/>
          </a:stretch>
        </p:blipFill>
        <p:spPr>
          <a:xfrm>
            <a:off x="589994" y="4437112"/>
            <a:ext cx="7964011" cy="1872208"/>
          </a:xfrm>
          <a:prstGeom prst="rect">
            <a:avLst/>
          </a:prstGeom>
        </p:spPr>
      </p:pic>
      <p:sp>
        <p:nvSpPr>
          <p:cNvPr id="30" name="矩形 29">
            <a:extLst>
              <a:ext uri="{FF2B5EF4-FFF2-40B4-BE49-F238E27FC236}">
                <a16:creationId xmlns:a16="http://schemas.microsoft.com/office/drawing/2014/main" id="{378DC970-F8F9-668F-C983-0E4BCD74BBE1}"/>
              </a:ext>
            </a:extLst>
          </p:cNvPr>
          <p:cNvSpPr/>
          <p:nvPr/>
        </p:nvSpPr>
        <p:spPr bwMode="auto">
          <a:xfrm>
            <a:off x="827584" y="4734312"/>
            <a:ext cx="1728192" cy="710912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E250AC64-B856-9867-FFCD-EA4F9B2A4E24}"/>
              </a:ext>
            </a:extLst>
          </p:cNvPr>
          <p:cNvSpPr/>
          <p:nvPr/>
        </p:nvSpPr>
        <p:spPr bwMode="auto">
          <a:xfrm>
            <a:off x="848674" y="4734312"/>
            <a:ext cx="3677606" cy="393948"/>
          </a:xfrm>
          <a:prstGeom prst="rect">
            <a:avLst/>
          </a:prstGeom>
          <a:noFill/>
          <a:ln w="57150" cap="flat" cmpd="sng" algn="ctr">
            <a:solidFill>
              <a:srgbClr val="019901"/>
            </a:solidFill>
            <a:prstDash val="sysDash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8D1AA735-3DC6-D38C-FA27-0E4A302CDA37}"/>
              </a:ext>
            </a:extLst>
          </p:cNvPr>
          <p:cNvSpPr/>
          <p:nvPr/>
        </p:nvSpPr>
        <p:spPr bwMode="auto">
          <a:xfrm>
            <a:off x="840440" y="4734312"/>
            <a:ext cx="7579659" cy="172968"/>
          </a:xfrm>
          <a:prstGeom prst="rect">
            <a:avLst/>
          </a:prstGeom>
          <a:noFill/>
          <a:ln w="57150" cap="flat" cmpd="sng" algn="ctr">
            <a:solidFill>
              <a:srgbClr val="0070C0"/>
            </a:solidFill>
            <a:prstDash val="sysDash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pic>
        <p:nvPicPr>
          <p:cNvPr id="34" name="圖片 33">
            <a:extLst>
              <a:ext uri="{FF2B5EF4-FFF2-40B4-BE49-F238E27FC236}">
                <a16:creationId xmlns:a16="http://schemas.microsoft.com/office/drawing/2014/main" id="{11940A31-6B20-EC5A-B127-0E75B14646C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305" t="35418" r="2145" b="22624"/>
          <a:stretch>
            <a:fillRect/>
          </a:stretch>
        </p:blipFill>
        <p:spPr>
          <a:xfrm>
            <a:off x="827584" y="2807764"/>
            <a:ext cx="6717801" cy="1091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8346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8E2A92-FB4D-5E05-7FA1-7301C0CCF9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7301A82-1EC8-99D8-D25F-30BC13D8D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Direct Implementation</a:t>
            </a:r>
            <a:endParaRPr lang="zh-TW" altLang="en-US" dirty="0"/>
          </a:p>
        </p:txBody>
      </p:sp>
      <p:sp>
        <p:nvSpPr>
          <p:cNvPr id="21" name="內容版面配置區 20">
            <a:extLst>
              <a:ext uri="{FF2B5EF4-FFF2-40B4-BE49-F238E27FC236}">
                <a16:creationId xmlns:a16="http://schemas.microsoft.com/office/drawing/2014/main" id="{0DB099A4-2D7A-88B1-7EF9-69D9E50EB5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Some Issue happened when implementing on FPGA directly</a:t>
            </a:r>
          </a:p>
          <a:p>
            <a:pPr lvl="1"/>
            <a:r>
              <a:rPr lang="en-US" altLang="zh-TW" dirty="0"/>
              <a:t>After removing unnecessary blocks</a:t>
            </a:r>
          </a:p>
          <a:p>
            <a:pPr lvl="1"/>
            <a:r>
              <a:rPr lang="en-US" altLang="zh-TW" dirty="0"/>
              <a:t>Still not simple enough </a:t>
            </a:r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r>
              <a:rPr lang="en-US" altLang="zh-TW" dirty="0"/>
              <a:t>Rewrite memory macro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EC204363-ED56-6F42-B0FB-E3920C07D4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16" y="4477611"/>
            <a:ext cx="3321786" cy="1397441"/>
          </a:xfrm>
          <a:prstGeom prst="rect">
            <a:avLst/>
          </a:prstGeom>
        </p:spPr>
      </p:pic>
      <p:sp>
        <p:nvSpPr>
          <p:cNvPr id="7" name="流程圖: 人工作業 6">
            <a:extLst>
              <a:ext uri="{FF2B5EF4-FFF2-40B4-BE49-F238E27FC236}">
                <a16:creationId xmlns:a16="http://schemas.microsoft.com/office/drawing/2014/main" id="{B3889AB1-B19C-F3F8-11B6-DDE9CEC9D4A8}"/>
              </a:ext>
            </a:extLst>
          </p:cNvPr>
          <p:cNvSpPr/>
          <p:nvPr/>
        </p:nvSpPr>
        <p:spPr bwMode="auto">
          <a:xfrm>
            <a:off x="3814929" y="4481263"/>
            <a:ext cx="732818" cy="304016"/>
          </a:xfrm>
          <a:prstGeom prst="flowChartManualOperation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8" name="流程圖: 人工作業 7">
            <a:extLst>
              <a:ext uri="{FF2B5EF4-FFF2-40B4-BE49-F238E27FC236}">
                <a16:creationId xmlns:a16="http://schemas.microsoft.com/office/drawing/2014/main" id="{90E1C323-5B4B-7D2F-136B-406F3D4CA14C}"/>
              </a:ext>
            </a:extLst>
          </p:cNvPr>
          <p:cNvSpPr/>
          <p:nvPr/>
        </p:nvSpPr>
        <p:spPr bwMode="auto">
          <a:xfrm>
            <a:off x="3814929" y="5403108"/>
            <a:ext cx="732818" cy="304016"/>
          </a:xfrm>
          <a:prstGeom prst="flowChartManualOperation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41FB13E8-F302-A1AB-8896-C2CC40F5B712}"/>
              </a:ext>
            </a:extLst>
          </p:cNvPr>
          <p:cNvGrpSpPr/>
          <p:nvPr/>
        </p:nvGrpSpPr>
        <p:grpSpPr>
          <a:xfrm>
            <a:off x="3670913" y="4942185"/>
            <a:ext cx="388776" cy="304016"/>
            <a:chOff x="4615272" y="5056966"/>
            <a:chExt cx="388776" cy="304016"/>
          </a:xfrm>
        </p:grpSpPr>
        <p:sp>
          <p:nvSpPr>
            <p:cNvPr id="10" name="流程圖: 資料 9">
              <a:extLst>
                <a:ext uri="{FF2B5EF4-FFF2-40B4-BE49-F238E27FC236}">
                  <a16:creationId xmlns:a16="http://schemas.microsoft.com/office/drawing/2014/main" id="{2259E11B-A9D6-071E-A0E5-1B04C36D2FF4}"/>
                </a:ext>
              </a:extLst>
            </p:cNvPr>
            <p:cNvSpPr/>
            <p:nvPr/>
          </p:nvSpPr>
          <p:spPr bwMode="auto">
            <a:xfrm>
              <a:off x="4788024" y="5056966"/>
              <a:ext cx="216024" cy="304016"/>
            </a:xfrm>
            <a:prstGeom prst="flowChartInputOutpu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charset="-120"/>
              </a:endParaRPr>
            </a:p>
          </p:txBody>
        </p:sp>
        <p:sp>
          <p:nvSpPr>
            <p:cNvPr id="11" name="流程圖: 資料 10">
              <a:extLst>
                <a:ext uri="{FF2B5EF4-FFF2-40B4-BE49-F238E27FC236}">
                  <a16:creationId xmlns:a16="http://schemas.microsoft.com/office/drawing/2014/main" id="{914C45CF-6C02-E2A8-3E76-DE3CAE85B8FA}"/>
                </a:ext>
              </a:extLst>
            </p:cNvPr>
            <p:cNvSpPr/>
            <p:nvPr/>
          </p:nvSpPr>
          <p:spPr bwMode="auto">
            <a:xfrm flipH="1">
              <a:off x="4615272" y="5056966"/>
              <a:ext cx="216024" cy="304016"/>
            </a:xfrm>
            <a:prstGeom prst="flowChartInputOutpu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charset="-120"/>
              </a:endParaRP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CC111BDD-1917-4CFB-610E-C6C61C916876}"/>
                </a:ext>
              </a:extLst>
            </p:cNvPr>
            <p:cNvSpPr/>
            <p:nvPr/>
          </p:nvSpPr>
          <p:spPr bwMode="auto">
            <a:xfrm>
              <a:off x="4723283" y="5208974"/>
              <a:ext cx="179675" cy="138361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zh-TW" sz="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新細明體" charset="-120"/>
                </a:rPr>
                <a:t>+</a:t>
              </a:r>
              <a:endParaRPr kumimoji="1" lang="zh-TW" alt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charset="-120"/>
              </a:endParaRPr>
            </a:p>
          </p:txBody>
        </p:sp>
      </p:grpSp>
      <p:cxnSp>
        <p:nvCxnSpPr>
          <p:cNvPr id="35" name="直線接點 34">
            <a:extLst>
              <a:ext uri="{FF2B5EF4-FFF2-40B4-BE49-F238E27FC236}">
                <a16:creationId xmlns:a16="http://schemas.microsoft.com/office/drawing/2014/main" id="{0CC1D0C4-8309-1ADA-D381-155AB4F0F31B}"/>
              </a:ext>
            </a:extLst>
          </p:cNvPr>
          <p:cNvCxnSpPr>
            <a:cxnSpLocks/>
            <a:stCxn id="7" idx="2"/>
          </p:cNvCxnSpPr>
          <p:nvPr/>
        </p:nvCxnSpPr>
        <p:spPr bwMode="auto">
          <a:xfrm>
            <a:off x="4181338" y="4785279"/>
            <a:ext cx="1251" cy="93442"/>
          </a:xfrm>
          <a:prstGeom prst="line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7" name="直線接點 36">
            <a:extLst>
              <a:ext uri="{FF2B5EF4-FFF2-40B4-BE49-F238E27FC236}">
                <a16:creationId xmlns:a16="http://schemas.microsoft.com/office/drawing/2014/main" id="{E6009BA4-5276-5F2B-35E1-1FE286558630}"/>
              </a:ext>
            </a:extLst>
          </p:cNvPr>
          <p:cNvCxnSpPr>
            <a:cxnSpLocks/>
          </p:cNvCxnSpPr>
          <p:nvPr/>
        </p:nvCxnSpPr>
        <p:spPr bwMode="auto">
          <a:xfrm>
            <a:off x="3972687" y="4878721"/>
            <a:ext cx="418306" cy="0"/>
          </a:xfrm>
          <a:prstGeom prst="line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0" name="直線接點 39">
            <a:extLst>
              <a:ext uri="{FF2B5EF4-FFF2-40B4-BE49-F238E27FC236}">
                <a16:creationId xmlns:a16="http://schemas.microsoft.com/office/drawing/2014/main" id="{62C55CD2-E5F1-8C1F-1975-8E8E5446761C}"/>
              </a:ext>
            </a:extLst>
          </p:cNvPr>
          <p:cNvCxnSpPr>
            <a:cxnSpLocks/>
            <a:endCxn id="10" idx="0"/>
          </p:cNvCxnSpPr>
          <p:nvPr/>
        </p:nvCxnSpPr>
        <p:spPr bwMode="auto">
          <a:xfrm>
            <a:off x="3972687" y="4878721"/>
            <a:ext cx="592" cy="63464"/>
          </a:xfrm>
          <a:prstGeom prst="line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3" name="直線接點 42">
            <a:extLst>
              <a:ext uri="{FF2B5EF4-FFF2-40B4-BE49-F238E27FC236}">
                <a16:creationId xmlns:a16="http://schemas.microsoft.com/office/drawing/2014/main" id="{E255EA20-EC18-1F42-319E-7918FD1AD355}"/>
              </a:ext>
            </a:extLst>
          </p:cNvPr>
          <p:cNvCxnSpPr>
            <a:cxnSpLocks/>
          </p:cNvCxnSpPr>
          <p:nvPr/>
        </p:nvCxnSpPr>
        <p:spPr bwMode="auto">
          <a:xfrm flipH="1">
            <a:off x="4390648" y="4878721"/>
            <a:ext cx="345" cy="524386"/>
          </a:xfrm>
          <a:prstGeom prst="line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6" name="直線接點 45">
            <a:extLst>
              <a:ext uri="{FF2B5EF4-FFF2-40B4-BE49-F238E27FC236}">
                <a16:creationId xmlns:a16="http://schemas.microsoft.com/office/drawing/2014/main" id="{30B6AD96-7E95-757B-3A8C-6DF10E18CB5B}"/>
              </a:ext>
            </a:extLst>
          </p:cNvPr>
          <p:cNvCxnSpPr>
            <a:cxnSpLocks/>
          </p:cNvCxnSpPr>
          <p:nvPr/>
        </p:nvCxnSpPr>
        <p:spPr bwMode="auto">
          <a:xfrm>
            <a:off x="3861398" y="5253103"/>
            <a:ext cx="592" cy="63464"/>
          </a:xfrm>
          <a:prstGeom prst="line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7" name="直線接點 46">
            <a:extLst>
              <a:ext uri="{FF2B5EF4-FFF2-40B4-BE49-F238E27FC236}">
                <a16:creationId xmlns:a16="http://schemas.microsoft.com/office/drawing/2014/main" id="{26CFA27E-84EA-E4F4-20E4-32FCCE237DCB}"/>
              </a:ext>
            </a:extLst>
          </p:cNvPr>
          <p:cNvCxnSpPr>
            <a:cxnSpLocks/>
          </p:cNvCxnSpPr>
          <p:nvPr/>
        </p:nvCxnSpPr>
        <p:spPr bwMode="auto">
          <a:xfrm>
            <a:off x="3993093" y="5316567"/>
            <a:ext cx="0" cy="82034"/>
          </a:xfrm>
          <a:prstGeom prst="line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9" name="直線接點 48">
            <a:extLst>
              <a:ext uri="{FF2B5EF4-FFF2-40B4-BE49-F238E27FC236}">
                <a16:creationId xmlns:a16="http://schemas.microsoft.com/office/drawing/2014/main" id="{F0C94EE0-379F-8B0F-CA31-96A9B091D6E3}"/>
              </a:ext>
            </a:extLst>
          </p:cNvPr>
          <p:cNvCxnSpPr>
            <a:cxnSpLocks/>
          </p:cNvCxnSpPr>
          <p:nvPr/>
        </p:nvCxnSpPr>
        <p:spPr bwMode="auto">
          <a:xfrm>
            <a:off x="3861398" y="5316567"/>
            <a:ext cx="131695" cy="0"/>
          </a:xfrm>
          <a:prstGeom prst="line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4" name="矩形: 圓角 53">
            <a:extLst>
              <a:ext uri="{FF2B5EF4-FFF2-40B4-BE49-F238E27FC236}">
                <a16:creationId xmlns:a16="http://schemas.microsoft.com/office/drawing/2014/main" id="{775B09D1-C181-2AD2-CB66-11435CD4F442}"/>
              </a:ext>
            </a:extLst>
          </p:cNvPr>
          <p:cNvSpPr/>
          <p:nvPr/>
        </p:nvSpPr>
        <p:spPr bwMode="auto">
          <a:xfrm>
            <a:off x="3514160" y="4749736"/>
            <a:ext cx="1308881" cy="1036347"/>
          </a:xfrm>
          <a:prstGeom prst="roundRect">
            <a:avLst/>
          </a:prstGeom>
          <a:noFill/>
          <a:ln w="38100" cap="flat" cmpd="sng" algn="ctr">
            <a:solidFill>
              <a:srgbClr val="4F81BD"/>
            </a:solidFill>
            <a:prstDash val="sysDot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57" name="文字方塊 56">
            <a:extLst>
              <a:ext uri="{FF2B5EF4-FFF2-40B4-BE49-F238E27FC236}">
                <a16:creationId xmlns:a16="http://schemas.microsoft.com/office/drawing/2014/main" id="{6085F8D5-773B-9350-4302-B46DE30E5D1B}"/>
              </a:ext>
            </a:extLst>
          </p:cNvPr>
          <p:cNvSpPr txBox="1"/>
          <p:nvPr/>
        </p:nvSpPr>
        <p:spPr>
          <a:xfrm>
            <a:off x="4517876" y="5530082"/>
            <a:ext cx="644436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600" dirty="0"/>
              <a:t>x128</a:t>
            </a:r>
            <a:endParaRPr lang="zh-TW" altLang="en-US" sz="1600" dirty="0"/>
          </a:p>
        </p:txBody>
      </p:sp>
      <p:sp>
        <p:nvSpPr>
          <p:cNvPr id="59" name="文字方塊 58">
            <a:extLst>
              <a:ext uri="{FF2B5EF4-FFF2-40B4-BE49-F238E27FC236}">
                <a16:creationId xmlns:a16="http://schemas.microsoft.com/office/drawing/2014/main" id="{AE404FDD-556F-93C2-722A-D1647ED4CD89}"/>
              </a:ext>
            </a:extLst>
          </p:cNvPr>
          <p:cNvSpPr txBox="1"/>
          <p:nvPr/>
        </p:nvSpPr>
        <p:spPr>
          <a:xfrm>
            <a:off x="1043608" y="5989913"/>
            <a:ext cx="17099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Large 3D array</a:t>
            </a:r>
            <a:endParaRPr lang="zh-TW" altLang="en-US" dirty="0"/>
          </a:p>
        </p:txBody>
      </p:sp>
      <p:cxnSp>
        <p:nvCxnSpPr>
          <p:cNvPr id="61" name="直線單箭頭接點 60">
            <a:extLst>
              <a:ext uri="{FF2B5EF4-FFF2-40B4-BE49-F238E27FC236}">
                <a16:creationId xmlns:a16="http://schemas.microsoft.com/office/drawing/2014/main" id="{2D8EE0BF-8B92-75C8-790A-C7EAF1DC76B6}"/>
              </a:ext>
            </a:extLst>
          </p:cNvPr>
          <p:cNvCxnSpPr>
            <a:cxnSpLocks/>
          </p:cNvCxnSpPr>
          <p:nvPr/>
        </p:nvCxnSpPr>
        <p:spPr bwMode="auto">
          <a:xfrm flipV="1">
            <a:off x="4919159" y="5253103"/>
            <a:ext cx="648072" cy="6798"/>
          </a:xfrm>
          <a:prstGeom prst="straightConnector1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48" name="文字方塊 147">
            <a:extLst>
              <a:ext uri="{FF2B5EF4-FFF2-40B4-BE49-F238E27FC236}">
                <a16:creationId xmlns:a16="http://schemas.microsoft.com/office/drawing/2014/main" id="{32C65DC2-DE1D-1DE1-E6C4-56B8AC19CA65}"/>
              </a:ext>
            </a:extLst>
          </p:cNvPr>
          <p:cNvSpPr txBox="1"/>
          <p:nvPr/>
        </p:nvSpPr>
        <p:spPr>
          <a:xfrm>
            <a:off x="6087967" y="6092715"/>
            <a:ext cx="17099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Adder Tree</a:t>
            </a:r>
            <a:endParaRPr lang="zh-TW" altLang="en-US" dirty="0"/>
          </a:p>
        </p:txBody>
      </p:sp>
      <p:grpSp>
        <p:nvGrpSpPr>
          <p:cNvPr id="150" name="群組 149">
            <a:extLst>
              <a:ext uri="{FF2B5EF4-FFF2-40B4-BE49-F238E27FC236}">
                <a16:creationId xmlns:a16="http://schemas.microsoft.com/office/drawing/2014/main" id="{1124FC77-D4F2-999D-3710-91C82692F20E}"/>
              </a:ext>
            </a:extLst>
          </p:cNvPr>
          <p:cNvGrpSpPr/>
          <p:nvPr/>
        </p:nvGrpSpPr>
        <p:grpSpPr>
          <a:xfrm>
            <a:off x="5671472" y="4297346"/>
            <a:ext cx="2216134" cy="1810322"/>
            <a:chOff x="5596226" y="4498998"/>
            <a:chExt cx="2216134" cy="1810322"/>
          </a:xfrm>
        </p:grpSpPr>
        <p:grpSp>
          <p:nvGrpSpPr>
            <p:cNvPr id="62" name="群組 61">
              <a:extLst>
                <a:ext uri="{FF2B5EF4-FFF2-40B4-BE49-F238E27FC236}">
                  <a16:creationId xmlns:a16="http://schemas.microsoft.com/office/drawing/2014/main" id="{FCDA8E68-C387-9DFA-EC06-35B9EC4E2CC8}"/>
                </a:ext>
              </a:extLst>
            </p:cNvPr>
            <p:cNvGrpSpPr/>
            <p:nvPr/>
          </p:nvGrpSpPr>
          <p:grpSpPr>
            <a:xfrm>
              <a:off x="5731957" y="4617464"/>
              <a:ext cx="388776" cy="304016"/>
              <a:chOff x="4615272" y="5056966"/>
              <a:chExt cx="388776" cy="304016"/>
            </a:xfrm>
          </p:grpSpPr>
          <p:sp>
            <p:nvSpPr>
              <p:cNvPr id="63" name="流程圖: 資料 62">
                <a:extLst>
                  <a:ext uri="{FF2B5EF4-FFF2-40B4-BE49-F238E27FC236}">
                    <a16:creationId xmlns:a16="http://schemas.microsoft.com/office/drawing/2014/main" id="{ADAC6D3B-92D6-2BAF-EB08-B9B3EF362AC2}"/>
                  </a:ext>
                </a:extLst>
              </p:cNvPr>
              <p:cNvSpPr/>
              <p:nvPr/>
            </p:nvSpPr>
            <p:spPr bwMode="auto">
              <a:xfrm>
                <a:off x="4788024" y="5056966"/>
                <a:ext cx="216024" cy="304016"/>
              </a:xfrm>
              <a:prstGeom prst="flowChartInputOutput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zh-TW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新細明體" charset="-120"/>
                </a:endParaRPr>
              </a:p>
            </p:txBody>
          </p:sp>
          <p:sp>
            <p:nvSpPr>
              <p:cNvPr id="64" name="流程圖: 資料 63">
                <a:extLst>
                  <a:ext uri="{FF2B5EF4-FFF2-40B4-BE49-F238E27FC236}">
                    <a16:creationId xmlns:a16="http://schemas.microsoft.com/office/drawing/2014/main" id="{B8C9BB31-EDE3-9147-BD2D-3813037C6013}"/>
                  </a:ext>
                </a:extLst>
              </p:cNvPr>
              <p:cNvSpPr/>
              <p:nvPr/>
            </p:nvSpPr>
            <p:spPr bwMode="auto">
              <a:xfrm flipH="1">
                <a:off x="4615272" y="5056966"/>
                <a:ext cx="216024" cy="304016"/>
              </a:xfrm>
              <a:prstGeom prst="flowChartInputOutput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zh-TW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新細明體" charset="-120"/>
                </a:endParaRPr>
              </a:p>
            </p:txBody>
          </p:sp>
          <p:sp>
            <p:nvSpPr>
              <p:cNvPr id="65" name="矩形 64">
                <a:extLst>
                  <a:ext uri="{FF2B5EF4-FFF2-40B4-BE49-F238E27FC236}">
                    <a16:creationId xmlns:a16="http://schemas.microsoft.com/office/drawing/2014/main" id="{B56E99C0-153C-3B76-75D9-3F6374D667B8}"/>
                  </a:ext>
                </a:extLst>
              </p:cNvPr>
              <p:cNvSpPr/>
              <p:nvPr/>
            </p:nvSpPr>
            <p:spPr bwMode="auto">
              <a:xfrm>
                <a:off x="4723283" y="5208974"/>
                <a:ext cx="179675" cy="138361"/>
              </a:xfrm>
              <a:prstGeom prst="rect">
                <a:avLst/>
              </a:prstGeom>
              <a:solidFill>
                <a:schemeClr val="bg1"/>
              </a:solidFill>
              <a:ln w="1270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1" lang="en-US" altLang="zh-TW" sz="6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新細明體" charset="-120"/>
                  </a:rPr>
                  <a:t>+</a:t>
                </a:r>
                <a:endParaRPr kumimoji="1" lang="zh-TW" altLang="en-US" sz="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新細明體" charset="-120"/>
                </a:endParaRPr>
              </a:p>
            </p:txBody>
          </p:sp>
        </p:grpSp>
        <p:grpSp>
          <p:nvGrpSpPr>
            <p:cNvPr id="66" name="群組 65">
              <a:extLst>
                <a:ext uri="{FF2B5EF4-FFF2-40B4-BE49-F238E27FC236}">
                  <a16:creationId xmlns:a16="http://schemas.microsoft.com/office/drawing/2014/main" id="{4BCF3162-00AE-477F-627F-5ABA04EEC7BB}"/>
                </a:ext>
              </a:extLst>
            </p:cNvPr>
            <p:cNvGrpSpPr/>
            <p:nvPr/>
          </p:nvGrpSpPr>
          <p:grpSpPr>
            <a:xfrm>
              <a:off x="6242679" y="4620297"/>
              <a:ext cx="388776" cy="304016"/>
              <a:chOff x="4615272" y="5056966"/>
              <a:chExt cx="388776" cy="304016"/>
            </a:xfrm>
          </p:grpSpPr>
          <p:sp>
            <p:nvSpPr>
              <p:cNvPr id="67" name="流程圖: 資料 66">
                <a:extLst>
                  <a:ext uri="{FF2B5EF4-FFF2-40B4-BE49-F238E27FC236}">
                    <a16:creationId xmlns:a16="http://schemas.microsoft.com/office/drawing/2014/main" id="{59403C0C-46DC-F81E-7D4B-370FB3EECE23}"/>
                  </a:ext>
                </a:extLst>
              </p:cNvPr>
              <p:cNvSpPr/>
              <p:nvPr/>
            </p:nvSpPr>
            <p:spPr bwMode="auto">
              <a:xfrm>
                <a:off x="4788024" y="5056966"/>
                <a:ext cx="216024" cy="304016"/>
              </a:xfrm>
              <a:prstGeom prst="flowChartInputOutput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zh-TW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新細明體" charset="-120"/>
                </a:endParaRPr>
              </a:p>
            </p:txBody>
          </p:sp>
          <p:sp>
            <p:nvSpPr>
              <p:cNvPr id="68" name="流程圖: 資料 67">
                <a:extLst>
                  <a:ext uri="{FF2B5EF4-FFF2-40B4-BE49-F238E27FC236}">
                    <a16:creationId xmlns:a16="http://schemas.microsoft.com/office/drawing/2014/main" id="{1C0A8465-15A6-9CDE-31F0-EE4C8CC4C975}"/>
                  </a:ext>
                </a:extLst>
              </p:cNvPr>
              <p:cNvSpPr/>
              <p:nvPr/>
            </p:nvSpPr>
            <p:spPr bwMode="auto">
              <a:xfrm flipH="1">
                <a:off x="4615272" y="5056966"/>
                <a:ext cx="216024" cy="304016"/>
              </a:xfrm>
              <a:prstGeom prst="flowChartInputOutput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zh-TW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新細明體" charset="-120"/>
                </a:endParaRPr>
              </a:p>
            </p:txBody>
          </p:sp>
          <p:sp>
            <p:nvSpPr>
              <p:cNvPr id="69" name="矩形 68">
                <a:extLst>
                  <a:ext uri="{FF2B5EF4-FFF2-40B4-BE49-F238E27FC236}">
                    <a16:creationId xmlns:a16="http://schemas.microsoft.com/office/drawing/2014/main" id="{20E85830-A775-F805-01EA-6CC20A4362DB}"/>
                  </a:ext>
                </a:extLst>
              </p:cNvPr>
              <p:cNvSpPr/>
              <p:nvPr/>
            </p:nvSpPr>
            <p:spPr bwMode="auto">
              <a:xfrm>
                <a:off x="4723283" y="5208974"/>
                <a:ext cx="179675" cy="138361"/>
              </a:xfrm>
              <a:prstGeom prst="rect">
                <a:avLst/>
              </a:prstGeom>
              <a:solidFill>
                <a:schemeClr val="bg1"/>
              </a:solidFill>
              <a:ln w="1270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1" lang="en-US" altLang="zh-TW" sz="6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新細明體" charset="-120"/>
                  </a:rPr>
                  <a:t>+</a:t>
                </a:r>
                <a:endParaRPr kumimoji="1" lang="zh-TW" altLang="en-US" sz="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新細明體" charset="-120"/>
                </a:endParaRPr>
              </a:p>
            </p:txBody>
          </p:sp>
        </p:grpSp>
        <p:grpSp>
          <p:nvGrpSpPr>
            <p:cNvPr id="74" name="群組 73">
              <a:extLst>
                <a:ext uri="{FF2B5EF4-FFF2-40B4-BE49-F238E27FC236}">
                  <a16:creationId xmlns:a16="http://schemas.microsoft.com/office/drawing/2014/main" id="{A0868932-1C0D-6A4C-415E-E09EC2179D9D}"/>
                </a:ext>
              </a:extLst>
            </p:cNvPr>
            <p:cNvGrpSpPr/>
            <p:nvPr/>
          </p:nvGrpSpPr>
          <p:grpSpPr>
            <a:xfrm>
              <a:off x="6757566" y="4614631"/>
              <a:ext cx="388776" cy="304016"/>
              <a:chOff x="4615272" y="5056966"/>
              <a:chExt cx="388776" cy="304016"/>
            </a:xfrm>
          </p:grpSpPr>
          <p:sp>
            <p:nvSpPr>
              <p:cNvPr id="75" name="流程圖: 資料 74">
                <a:extLst>
                  <a:ext uri="{FF2B5EF4-FFF2-40B4-BE49-F238E27FC236}">
                    <a16:creationId xmlns:a16="http://schemas.microsoft.com/office/drawing/2014/main" id="{040C434D-739E-D140-3E7E-F74C51C2B961}"/>
                  </a:ext>
                </a:extLst>
              </p:cNvPr>
              <p:cNvSpPr/>
              <p:nvPr/>
            </p:nvSpPr>
            <p:spPr bwMode="auto">
              <a:xfrm>
                <a:off x="4788024" y="5056966"/>
                <a:ext cx="216024" cy="304016"/>
              </a:xfrm>
              <a:prstGeom prst="flowChartInputOutput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zh-TW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新細明體" charset="-120"/>
                </a:endParaRPr>
              </a:p>
            </p:txBody>
          </p:sp>
          <p:sp>
            <p:nvSpPr>
              <p:cNvPr id="76" name="流程圖: 資料 75">
                <a:extLst>
                  <a:ext uri="{FF2B5EF4-FFF2-40B4-BE49-F238E27FC236}">
                    <a16:creationId xmlns:a16="http://schemas.microsoft.com/office/drawing/2014/main" id="{D6CE0529-92A0-24DA-29F7-6AF140634319}"/>
                  </a:ext>
                </a:extLst>
              </p:cNvPr>
              <p:cNvSpPr/>
              <p:nvPr/>
            </p:nvSpPr>
            <p:spPr bwMode="auto">
              <a:xfrm flipH="1">
                <a:off x="4615272" y="5056966"/>
                <a:ext cx="216024" cy="304016"/>
              </a:xfrm>
              <a:prstGeom prst="flowChartInputOutput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zh-TW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新細明體" charset="-120"/>
                </a:endParaRPr>
              </a:p>
            </p:txBody>
          </p:sp>
          <p:sp>
            <p:nvSpPr>
              <p:cNvPr id="77" name="矩形 76">
                <a:extLst>
                  <a:ext uri="{FF2B5EF4-FFF2-40B4-BE49-F238E27FC236}">
                    <a16:creationId xmlns:a16="http://schemas.microsoft.com/office/drawing/2014/main" id="{D4B368DB-ABCF-547D-0604-B095304BEAA1}"/>
                  </a:ext>
                </a:extLst>
              </p:cNvPr>
              <p:cNvSpPr/>
              <p:nvPr/>
            </p:nvSpPr>
            <p:spPr bwMode="auto">
              <a:xfrm>
                <a:off x="4723283" y="5208974"/>
                <a:ext cx="179675" cy="138361"/>
              </a:xfrm>
              <a:prstGeom prst="rect">
                <a:avLst/>
              </a:prstGeom>
              <a:solidFill>
                <a:schemeClr val="bg1"/>
              </a:solidFill>
              <a:ln w="1270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1" lang="en-US" altLang="zh-TW" sz="6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新細明體" charset="-120"/>
                  </a:rPr>
                  <a:t>+</a:t>
                </a:r>
                <a:endParaRPr kumimoji="1" lang="zh-TW" altLang="en-US" sz="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新細明體" charset="-120"/>
                </a:endParaRPr>
              </a:p>
            </p:txBody>
          </p:sp>
        </p:grpSp>
        <p:grpSp>
          <p:nvGrpSpPr>
            <p:cNvPr id="78" name="群組 77">
              <a:extLst>
                <a:ext uri="{FF2B5EF4-FFF2-40B4-BE49-F238E27FC236}">
                  <a16:creationId xmlns:a16="http://schemas.microsoft.com/office/drawing/2014/main" id="{E3EB4655-CD51-4F7C-579C-04693E036CA1}"/>
                </a:ext>
              </a:extLst>
            </p:cNvPr>
            <p:cNvGrpSpPr/>
            <p:nvPr/>
          </p:nvGrpSpPr>
          <p:grpSpPr>
            <a:xfrm>
              <a:off x="7268288" y="4617464"/>
              <a:ext cx="388776" cy="304016"/>
              <a:chOff x="4615272" y="5056966"/>
              <a:chExt cx="388776" cy="304016"/>
            </a:xfrm>
          </p:grpSpPr>
          <p:sp>
            <p:nvSpPr>
              <p:cNvPr id="79" name="流程圖: 資料 78">
                <a:extLst>
                  <a:ext uri="{FF2B5EF4-FFF2-40B4-BE49-F238E27FC236}">
                    <a16:creationId xmlns:a16="http://schemas.microsoft.com/office/drawing/2014/main" id="{D177BAA1-BA0D-1710-8D35-F3BCF3FA1FDF}"/>
                  </a:ext>
                </a:extLst>
              </p:cNvPr>
              <p:cNvSpPr/>
              <p:nvPr/>
            </p:nvSpPr>
            <p:spPr bwMode="auto">
              <a:xfrm>
                <a:off x="4788024" y="5056966"/>
                <a:ext cx="216024" cy="304016"/>
              </a:xfrm>
              <a:prstGeom prst="flowChartInputOutput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zh-TW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新細明體" charset="-120"/>
                </a:endParaRPr>
              </a:p>
            </p:txBody>
          </p:sp>
          <p:sp>
            <p:nvSpPr>
              <p:cNvPr id="80" name="流程圖: 資料 79">
                <a:extLst>
                  <a:ext uri="{FF2B5EF4-FFF2-40B4-BE49-F238E27FC236}">
                    <a16:creationId xmlns:a16="http://schemas.microsoft.com/office/drawing/2014/main" id="{19C1E1AD-3F13-A523-C554-386281042DA4}"/>
                  </a:ext>
                </a:extLst>
              </p:cNvPr>
              <p:cNvSpPr/>
              <p:nvPr/>
            </p:nvSpPr>
            <p:spPr bwMode="auto">
              <a:xfrm flipH="1">
                <a:off x="4615272" y="5056966"/>
                <a:ext cx="216024" cy="304016"/>
              </a:xfrm>
              <a:prstGeom prst="flowChartInputOutput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zh-TW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新細明體" charset="-120"/>
                </a:endParaRPr>
              </a:p>
            </p:txBody>
          </p:sp>
          <p:sp>
            <p:nvSpPr>
              <p:cNvPr id="81" name="矩形 80">
                <a:extLst>
                  <a:ext uri="{FF2B5EF4-FFF2-40B4-BE49-F238E27FC236}">
                    <a16:creationId xmlns:a16="http://schemas.microsoft.com/office/drawing/2014/main" id="{E698A9AE-469C-ED9E-8345-75083F26E0C4}"/>
                  </a:ext>
                </a:extLst>
              </p:cNvPr>
              <p:cNvSpPr/>
              <p:nvPr/>
            </p:nvSpPr>
            <p:spPr bwMode="auto">
              <a:xfrm>
                <a:off x="4723283" y="5208974"/>
                <a:ext cx="179675" cy="138361"/>
              </a:xfrm>
              <a:prstGeom prst="rect">
                <a:avLst/>
              </a:prstGeom>
              <a:solidFill>
                <a:schemeClr val="bg1"/>
              </a:solidFill>
              <a:ln w="1270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1" lang="en-US" altLang="zh-TW" sz="6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新細明體" charset="-120"/>
                  </a:rPr>
                  <a:t>+</a:t>
                </a:r>
                <a:endParaRPr kumimoji="1" lang="zh-TW" altLang="en-US" sz="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新細明體" charset="-120"/>
                </a:endParaRPr>
              </a:p>
            </p:txBody>
          </p:sp>
        </p:grpSp>
        <p:cxnSp>
          <p:nvCxnSpPr>
            <p:cNvPr id="90" name="直線接點 89">
              <a:extLst>
                <a:ext uri="{FF2B5EF4-FFF2-40B4-BE49-F238E27FC236}">
                  <a16:creationId xmlns:a16="http://schemas.microsoft.com/office/drawing/2014/main" id="{AE5064F7-07E2-C3EA-4E3C-D0A95DAD804C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928901" y="4918647"/>
              <a:ext cx="0" cy="212225"/>
            </a:xfrm>
            <a:prstGeom prst="line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grpSp>
          <p:nvGrpSpPr>
            <p:cNvPr id="92" name="群組 91">
              <a:extLst>
                <a:ext uri="{FF2B5EF4-FFF2-40B4-BE49-F238E27FC236}">
                  <a16:creationId xmlns:a16="http://schemas.microsoft.com/office/drawing/2014/main" id="{6B2EF69D-F929-4B65-85EA-FD8C800C6899}"/>
                </a:ext>
              </a:extLst>
            </p:cNvPr>
            <p:cNvGrpSpPr/>
            <p:nvPr/>
          </p:nvGrpSpPr>
          <p:grpSpPr>
            <a:xfrm>
              <a:off x="5996680" y="5271943"/>
              <a:ext cx="388776" cy="304016"/>
              <a:chOff x="4615272" y="5056966"/>
              <a:chExt cx="388776" cy="304016"/>
            </a:xfrm>
          </p:grpSpPr>
          <p:sp>
            <p:nvSpPr>
              <p:cNvPr id="93" name="流程圖: 資料 92">
                <a:extLst>
                  <a:ext uri="{FF2B5EF4-FFF2-40B4-BE49-F238E27FC236}">
                    <a16:creationId xmlns:a16="http://schemas.microsoft.com/office/drawing/2014/main" id="{5321FA73-AAD5-E8BC-33A4-7ED65AC0EFE8}"/>
                  </a:ext>
                </a:extLst>
              </p:cNvPr>
              <p:cNvSpPr/>
              <p:nvPr/>
            </p:nvSpPr>
            <p:spPr bwMode="auto">
              <a:xfrm>
                <a:off x="4788024" y="5056966"/>
                <a:ext cx="216024" cy="304016"/>
              </a:xfrm>
              <a:prstGeom prst="flowChartInputOutput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zh-TW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新細明體" charset="-120"/>
                </a:endParaRPr>
              </a:p>
            </p:txBody>
          </p:sp>
          <p:sp>
            <p:nvSpPr>
              <p:cNvPr id="94" name="流程圖: 資料 93">
                <a:extLst>
                  <a:ext uri="{FF2B5EF4-FFF2-40B4-BE49-F238E27FC236}">
                    <a16:creationId xmlns:a16="http://schemas.microsoft.com/office/drawing/2014/main" id="{4877D07B-E22B-BDDA-4A76-16C53932F6B2}"/>
                  </a:ext>
                </a:extLst>
              </p:cNvPr>
              <p:cNvSpPr/>
              <p:nvPr/>
            </p:nvSpPr>
            <p:spPr bwMode="auto">
              <a:xfrm flipH="1">
                <a:off x="4615272" y="5056966"/>
                <a:ext cx="216024" cy="304016"/>
              </a:xfrm>
              <a:prstGeom prst="flowChartInputOutput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zh-TW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新細明體" charset="-120"/>
                </a:endParaRPr>
              </a:p>
            </p:txBody>
          </p:sp>
          <p:sp>
            <p:nvSpPr>
              <p:cNvPr id="95" name="矩形 94">
                <a:extLst>
                  <a:ext uri="{FF2B5EF4-FFF2-40B4-BE49-F238E27FC236}">
                    <a16:creationId xmlns:a16="http://schemas.microsoft.com/office/drawing/2014/main" id="{BA600659-EE63-EF61-BC1C-E6BA6E9BDACA}"/>
                  </a:ext>
                </a:extLst>
              </p:cNvPr>
              <p:cNvSpPr/>
              <p:nvPr/>
            </p:nvSpPr>
            <p:spPr bwMode="auto">
              <a:xfrm>
                <a:off x="4723283" y="5208974"/>
                <a:ext cx="179675" cy="138361"/>
              </a:xfrm>
              <a:prstGeom prst="rect">
                <a:avLst/>
              </a:prstGeom>
              <a:solidFill>
                <a:schemeClr val="bg1"/>
              </a:solidFill>
              <a:ln w="1270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1" lang="en-US" altLang="zh-TW" sz="6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新細明體" charset="-120"/>
                  </a:rPr>
                  <a:t>+</a:t>
                </a:r>
                <a:endParaRPr kumimoji="1" lang="zh-TW" altLang="en-US" sz="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新細明體" charset="-120"/>
                </a:endParaRPr>
              </a:p>
            </p:txBody>
          </p:sp>
        </p:grpSp>
        <p:cxnSp>
          <p:nvCxnSpPr>
            <p:cNvPr id="101" name="直線接點 100">
              <a:extLst>
                <a:ext uri="{FF2B5EF4-FFF2-40B4-BE49-F238E27FC236}">
                  <a16:creationId xmlns:a16="http://schemas.microsoft.com/office/drawing/2014/main" id="{CEF8D6E8-36E7-A8C4-A7BE-5FEFA3303028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452446" y="4920236"/>
              <a:ext cx="0" cy="212225"/>
            </a:xfrm>
            <a:prstGeom prst="line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04" name="直線接點 103">
              <a:extLst>
                <a:ext uri="{FF2B5EF4-FFF2-40B4-BE49-F238E27FC236}">
                  <a16:creationId xmlns:a16="http://schemas.microsoft.com/office/drawing/2014/main" id="{7849CF5F-1B73-7DEC-AC6A-9894F27B8CE8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277968" y="5130872"/>
              <a:ext cx="0" cy="136770"/>
            </a:xfrm>
            <a:prstGeom prst="line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06" name="直線接點 105">
              <a:extLst>
                <a:ext uri="{FF2B5EF4-FFF2-40B4-BE49-F238E27FC236}">
                  <a16:creationId xmlns:a16="http://schemas.microsoft.com/office/drawing/2014/main" id="{66E2FDA6-D36F-81A1-B97B-BA8463CC947C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105824" y="5130872"/>
              <a:ext cx="0" cy="136770"/>
            </a:xfrm>
            <a:prstGeom prst="line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07" name="直線接點 106">
              <a:extLst>
                <a:ext uri="{FF2B5EF4-FFF2-40B4-BE49-F238E27FC236}">
                  <a16:creationId xmlns:a16="http://schemas.microsoft.com/office/drawing/2014/main" id="{A03C958A-E3C8-9BDF-C398-D529C07B7738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928901" y="5130872"/>
              <a:ext cx="181587" cy="0"/>
            </a:xfrm>
            <a:prstGeom prst="line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11" name="直線接點 110">
              <a:extLst>
                <a:ext uri="{FF2B5EF4-FFF2-40B4-BE49-F238E27FC236}">
                  <a16:creationId xmlns:a16="http://schemas.microsoft.com/office/drawing/2014/main" id="{BF4706F4-B0D5-7228-CD90-1901C80117B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277968" y="5130872"/>
              <a:ext cx="174478" cy="0"/>
            </a:xfrm>
            <a:prstGeom prst="line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14" name="直線接點 113">
              <a:extLst>
                <a:ext uri="{FF2B5EF4-FFF2-40B4-BE49-F238E27FC236}">
                  <a16:creationId xmlns:a16="http://schemas.microsoft.com/office/drawing/2014/main" id="{5127000F-681E-5528-6C7C-D7087772BF21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953619" y="4911060"/>
              <a:ext cx="0" cy="212225"/>
            </a:xfrm>
            <a:prstGeom prst="line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grpSp>
          <p:nvGrpSpPr>
            <p:cNvPr id="115" name="群組 114">
              <a:extLst>
                <a:ext uri="{FF2B5EF4-FFF2-40B4-BE49-F238E27FC236}">
                  <a16:creationId xmlns:a16="http://schemas.microsoft.com/office/drawing/2014/main" id="{96EBDA4C-CF7D-92E4-A27E-B13EF19412F3}"/>
                </a:ext>
              </a:extLst>
            </p:cNvPr>
            <p:cNvGrpSpPr/>
            <p:nvPr/>
          </p:nvGrpSpPr>
          <p:grpSpPr>
            <a:xfrm>
              <a:off x="7021398" y="5264356"/>
              <a:ext cx="388776" cy="304016"/>
              <a:chOff x="4615272" y="5056966"/>
              <a:chExt cx="388776" cy="304016"/>
            </a:xfrm>
          </p:grpSpPr>
          <p:sp>
            <p:nvSpPr>
              <p:cNvPr id="116" name="流程圖: 資料 115">
                <a:extLst>
                  <a:ext uri="{FF2B5EF4-FFF2-40B4-BE49-F238E27FC236}">
                    <a16:creationId xmlns:a16="http://schemas.microsoft.com/office/drawing/2014/main" id="{47A667F0-0583-BA6A-9124-8964604B56A7}"/>
                  </a:ext>
                </a:extLst>
              </p:cNvPr>
              <p:cNvSpPr/>
              <p:nvPr/>
            </p:nvSpPr>
            <p:spPr bwMode="auto">
              <a:xfrm>
                <a:off x="4788024" y="5056966"/>
                <a:ext cx="216024" cy="304016"/>
              </a:xfrm>
              <a:prstGeom prst="flowChartInputOutput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zh-TW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新細明體" charset="-120"/>
                </a:endParaRPr>
              </a:p>
            </p:txBody>
          </p:sp>
          <p:sp>
            <p:nvSpPr>
              <p:cNvPr id="117" name="流程圖: 資料 116">
                <a:extLst>
                  <a:ext uri="{FF2B5EF4-FFF2-40B4-BE49-F238E27FC236}">
                    <a16:creationId xmlns:a16="http://schemas.microsoft.com/office/drawing/2014/main" id="{121FBA83-36DA-1A9C-0244-52A54ECBBF39}"/>
                  </a:ext>
                </a:extLst>
              </p:cNvPr>
              <p:cNvSpPr/>
              <p:nvPr/>
            </p:nvSpPr>
            <p:spPr bwMode="auto">
              <a:xfrm flipH="1">
                <a:off x="4615272" y="5056966"/>
                <a:ext cx="216024" cy="304016"/>
              </a:xfrm>
              <a:prstGeom prst="flowChartInputOutput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zh-TW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新細明體" charset="-120"/>
                </a:endParaRPr>
              </a:p>
            </p:txBody>
          </p:sp>
          <p:sp>
            <p:nvSpPr>
              <p:cNvPr id="118" name="矩形 117">
                <a:extLst>
                  <a:ext uri="{FF2B5EF4-FFF2-40B4-BE49-F238E27FC236}">
                    <a16:creationId xmlns:a16="http://schemas.microsoft.com/office/drawing/2014/main" id="{3139AEF8-A206-2ECD-8AF5-1320CC3FFFE3}"/>
                  </a:ext>
                </a:extLst>
              </p:cNvPr>
              <p:cNvSpPr/>
              <p:nvPr/>
            </p:nvSpPr>
            <p:spPr bwMode="auto">
              <a:xfrm>
                <a:off x="4723283" y="5208974"/>
                <a:ext cx="179675" cy="138361"/>
              </a:xfrm>
              <a:prstGeom prst="rect">
                <a:avLst/>
              </a:prstGeom>
              <a:solidFill>
                <a:schemeClr val="bg1"/>
              </a:solidFill>
              <a:ln w="1270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1" lang="en-US" altLang="zh-TW" sz="6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新細明體" charset="-120"/>
                  </a:rPr>
                  <a:t>+</a:t>
                </a:r>
                <a:endParaRPr kumimoji="1" lang="zh-TW" altLang="en-US" sz="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新細明體" charset="-120"/>
                </a:endParaRPr>
              </a:p>
            </p:txBody>
          </p:sp>
        </p:grpSp>
        <p:cxnSp>
          <p:nvCxnSpPr>
            <p:cNvPr id="119" name="直線接點 118">
              <a:extLst>
                <a:ext uri="{FF2B5EF4-FFF2-40B4-BE49-F238E27FC236}">
                  <a16:creationId xmlns:a16="http://schemas.microsoft.com/office/drawing/2014/main" id="{C3DBF060-759F-6307-702C-426C3E1B41D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477164" y="4912649"/>
              <a:ext cx="0" cy="212225"/>
            </a:xfrm>
            <a:prstGeom prst="line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20" name="直線接點 119">
              <a:extLst>
                <a:ext uri="{FF2B5EF4-FFF2-40B4-BE49-F238E27FC236}">
                  <a16:creationId xmlns:a16="http://schemas.microsoft.com/office/drawing/2014/main" id="{0CE9E122-C5D3-11FE-42BC-FD046042400C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302686" y="5123285"/>
              <a:ext cx="0" cy="136770"/>
            </a:xfrm>
            <a:prstGeom prst="line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21" name="直線接點 120">
              <a:extLst>
                <a:ext uri="{FF2B5EF4-FFF2-40B4-BE49-F238E27FC236}">
                  <a16:creationId xmlns:a16="http://schemas.microsoft.com/office/drawing/2014/main" id="{85801D8A-A0C7-3629-34D4-C69102D9590A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130542" y="5123285"/>
              <a:ext cx="0" cy="136770"/>
            </a:xfrm>
            <a:prstGeom prst="line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22" name="直線接點 121">
              <a:extLst>
                <a:ext uri="{FF2B5EF4-FFF2-40B4-BE49-F238E27FC236}">
                  <a16:creationId xmlns:a16="http://schemas.microsoft.com/office/drawing/2014/main" id="{91DD2B6C-608A-8533-933B-F8BF68A0913B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953619" y="5123285"/>
              <a:ext cx="181587" cy="0"/>
            </a:xfrm>
            <a:prstGeom prst="line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23" name="直線接點 122">
              <a:extLst>
                <a:ext uri="{FF2B5EF4-FFF2-40B4-BE49-F238E27FC236}">
                  <a16:creationId xmlns:a16="http://schemas.microsoft.com/office/drawing/2014/main" id="{4A9ED116-C08D-DE0F-022B-2F8798C8A734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302686" y="5123285"/>
              <a:ext cx="174478" cy="0"/>
            </a:xfrm>
            <a:prstGeom prst="line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0" name="直線接點 129">
              <a:extLst>
                <a:ext uri="{FF2B5EF4-FFF2-40B4-BE49-F238E27FC236}">
                  <a16:creationId xmlns:a16="http://schemas.microsoft.com/office/drawing/2014/main" id="{BCD70F55-6312-C73B-7CF3-03D98436E043}"/>
                </a:ext>
              </a:extLst>
            </p:cNvPr>
            <p:cNvCxnSpPr>
              <a:cxnSpLocks/>
              <a:stCxn id="95" idx="2"/>
            </p:cNvCxnSpPr>
            <p:nvPr/>
          </p:nvCxnSpPr>
          <p:spPr bwMode="auto">
            <a:xfrm>
              <a:off x="6194529" y="5562312"/>
              <a:ext cx="189" cy="233942"/>
            </a:xfrm>
            <a:prstGeom prst="line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grpSp>
          <p:nvGrpSpPr>
            <p:cNvPr id="131" name="群組 130">
              <a:extLst>
                <a:ext uri="{FF2B5EF4-FFF2-40B4-BE49-F238E27FC236}">
                  <a16:creationId xmlns:a16="http://schemas.microsoft.com/office/drawing/2014/main" id="{438911CB-41FA-EC97-F8E2-3624006A5649}"/>
                </a:ext>
              </a:extLst>
            </p:cNvPr>
            <p:cNvGrpSpPr/>
            <p:nvPr/>
          </p:nvGrpSpPr>
          <p:grpSpPr>
            <a:xfrm>
              <a:off x="6530365" y="5937325"/>
              <a:ext cx="388776" cy="304016"/>
              <a:chOff x="4615272" y="5056966"/>
              <a:chExt cx="388776" cy="304016"/>
            </a:xfrm>
          </p:grpSpPr>
          <p:sp>
            <p:nvSpPr>
              <p:cNvPr id="132" name="流程圖: 資料 131">
                <a:extLst>
                  <a:ext uri="{FF2B5EF4-FFF2-40B4-BE49-F238E27FC236}">
                    <a16:creationId xmlns:a16="http://schemas.microsoft.com/office/drawing/2014/main" id="{6924DE6A-C908-8096-5A3A-E4A2066ACC5A}"/>
                  </a:ext>
                </a:extLst>
              </p:cNvPr>
              <p:cNvSpPr/>
              <p:nvPr/>
            </p:nvSpPr>
            <p:spPr bwMode="auto">
              <a:xfrm>
                <a:off x="4788024" y="5056966"/>
                <a:ext cx="216024" cy="304016"/>
              </a:xfrm>
              <a:prstGeom prst="flowChartInputOutput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zh-TW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新細明體" charset="-120"/>
                </a:endParaRPr>
              </a:p>
            </p:txBody>
          </p:sp>
          <p:sp>
            <p:nvSpPr>
              <p:cNvPr id="133" name="流程圖: 資料 132">
                <a:extLst>
                  <a:ext uri="{FF2B5EF4-FFF2-40B4-BE49-F238E27FC236}">
                    <a16:creationId xmlns:a16="http://schemas.microsoft.com/office/drawing/2014/main" id="{C9FBB39E-2802-3381-A3B5-385D2A37162E}"/>
                  </a:ext>
                </a:extLst>
              </p:cNvPr>
              <p:cNvSpPr/>
              <p:nvPr/>
            </p:nvSpPr>
            <p:spPr bwMode="auto">
              <a:xfrm flipH="1">
                <a:off x="4615272" y="5056966"/>
                <a:ext cx="216024" cy="304016"/>
              </a:xfrm>
              <a:prstGeom prst="flowChartInputOutput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zh-TW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新細明體" charset="-120"/>
                </a:endParaRPr>
              </a:p>
            </p:txBody>
          </p:sp>
          <p:sp>
            <p:nvSpPr>
              <p:cNvPr id="134" name="矩形 133">
                <a:extLst>
                  <a:ext uri="{FF2B5EF4-FFF2-40B4-BE49-F238E27FC236}">
                    <a16:creationId xmlns:a16="http://schemas.microsoft.com/office/drawing/2014/main" id="{C0B5BAC3-4DD1-A241-400A-946C7F3426C8}"/>
                  </a:ext>
                </a:extLst>
              </p:cNvPr>
              <p:cNvSpPr/>
              <p:nvPr/>
            </p:nvSpPr>
            <p:spPr bwMode="auto">
              <a:xfrm>
                <a:off x="4723283" y="5208974"/>
                <a:ext cx="179675" cy="138361"/>
              </a:xfrm>
              <a:prstGeom prst="rect">
                <a:avLst/>
              </a:prstGeom>
              <a:solidFill>
                <a:schemeClr val="bg1"/>
              </a:solidFill>
              <a:ln w="1270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1" lang="en-US" altLang="zh-TW" sz="6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新細明體" charset="-120"/>
                  </a:rPr>
                  <a:t>+</a:t>
                </a:r>
                <a:endParaRPr kumimoji="1" lang="zh-TW" altLang="en-US" sz="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新細明體" charset="-120"/>
                </a:endParaRPr>
              </a:p>
            </p:txBody>
          </p:sp>
        </p:grpSp>
        <p:cxnSp>
          <p:nvCxnSpPr>
            <p:cNvPr id="135" name="直線接點 134">
              <a:extLst>
                <a:ext uri="{FF2B5EF4-FFF2-40B4-BE49-F238E27FC236}">
                  <a16:creationId xmlns:a16="http://schemas.microsoft.com/office/drawing/2014/main" id="{2EF42BF1-96C7-3261-0AFB-ED0FF24F3183}"/>
                </a:ext>
              </a:extLst>
            </p:cNvPr>
            <p:cNvCxnSpPr>
              <a:cxnSpLocks/>
              <a:stCxn id="118" idx="2"/>
            </p:cNvCxnSpPr>
            <p:nvPr/>
          </p:nvCxnSpPr>
          <p:spPr bwMode="auto">
            <a:xfrm>
              <a:off x="7219247" y="5554725"/>
              <a:ext cx="0" cy="241529"/>
            </a:xfrm>
            <a:prstGeom prst="line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6" name="直線接點 135">
              <a:extLst>
                <a:ext uri="{FF2B5EF4-FFF2-40B4-BE49-F238E27FC236}">
                  <a16:creationId xmlns:a16="http://schemas.microsoft.com/office/drawing/2014/main" id="{0CED3726-E4EE-2764-7401-52375F61D7E1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811653" y="5796254"/>
              <a:ext cx="0" cy="136770"/>
            </a:xfrm>
            <a:prstGeom prst="line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7" name="直線接點 136">
              <a:extLst>
                <a:ext uri="{FF2B5EF4-FFF2-40B4-BE49-F238E27FC236}">
                  <a16:creationId xmlns:a16="http://schemas.microsoft.com/office/drawing/2014/main" id="{D243DCC3-E334-95CE-5E6A-9CD202BEA983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639509" y="5796254"/>
              <a:ext cx="0" cy="136770"/>
            </a:xfrm>
            <a:prstGeom prst="line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8" name="直線接點 137">
              <a:extLst>
                <a:ext uri="{FF2B5EF4-FFF2-40B4-BE49-F238E27FC236}">
                  <a16:creationId xmlns:a16="http://schemas.microsoft.com/office/drawing/2014/main" id="{44736272-A647-BD16-7EBD-815B80E31447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194718" y="5796254"/>
              <a:ext cx="449455" cy="0"/>
            </a:xfrm>
            <a:prstGeom prst="line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9" name="直線接點 138">
              <a:extLst>
                <a:ext uri="{FF2B5EF4-FFF2-40B4-BE49-F238E27FC236}">
                  <a16:creationId xmlns:a16="http://schemas.microsoft.com/office/drawing/2014/main" id="{E6A829D7-49CF-81B9-6B73-A1FE3AFDE967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811653" y="5796254"/>
              <a:ext cx="399268" cy="0"/>
            </a:xfrm>
            <a:prstGeom prst="line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49" name="矩形: 圓角 148">
              <a:extLst>
                <a:ext uri="{FF2B5EF4-FFF2-40B4-BE49-F238E27FC236}">
                  <a16:creationId xmlns:a16="http://schemas.microsoft.com/office/drawing/2014/main" id="{01FC296E-7FAE-536A-F6D9-9DADD30A3907}"/>
                </a:ext>
              </a:extLst>
            </p:cNvPr>
            <p:cNvSpPr/>
            <p:nvPr/>
          </p:nvSpPr>
          <p:spPr bwMode="auto">
            <a:xfrm>
              <a:off x="5596226" y="4498998"/>
              <a:ext cx="2216134" cy="1810322"/>
            </a:xfrm>
            <a:prstGeom prst="roundRect">
              <a:avLst/>
            </a:prstGeom>
            <a:noFill/>
            <a:ln w="38100" cap="flat" cmpd="sng" algn="ctr">
              <a:solidFill>
                <a:srgbClr val="4F81BD"/>
              </a:solidFill>
              <a:prstDash val="sysDot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charset="-120"/>
              </a:endParaRPr>
            </a:p>
          </p:txBody>
        </p:sp>
      </p:grpSp>
      <p:sp>
        <p:nvSpPr>
          <p:cNvPr id="152" name="文字方塊 151">
            <a:extLst>
              <a:ext uri="{FF2B5EF4-FFF2-40B4-BE49-F238E27FC236}">
                <a16:creationId xmlns:a16="http://schemas.microsoft.com/office/drawing/2014/main" id="{528A1C3D-1C98-F7D7-78B3-BA0C65453087}"/>
              </a:ext>
            </a:extLst>
          </p:cNvPr>
          <p:cNvSpPr txBox="1"/>
          <p:nvPr/>
        </p:nvSpPr>
        <p:spPr>
          <a:xfrm>
            <a:off x="7978020" y="4909424"/>
            <a:ext cx="102671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dirty="0"/>
              <a:t>Smaller</a:t>
            </a:r>
          </a:p>
          <a:p>
            <a:pPr algn="ctr"/>
            <a:r>
              <a:rPr lang="en-US" altLang="zh-TW" dirty="0"/>
              <a:t>Faster</a:t>
            </a:r>
            <a:endParaRPr lang="zh-TW" altLang="en-US" dirty="0"/>
          </a:p>
        </p:txBody>
      </p:sp>
      <p:pic>
        <p:nvPicPr>
          <p:cNvPr id="154" name="圖片 153">
            <a:extLst>
              <a:ext uri="{FF2B5EF4-FFF2-40B4-BE49-F238E27FC236}">
                <a16:creationId xmlns:a16="http://schemas.microsoft.com/office/drawing/2014/main" id="{42E7C5C2-96AF-C2A5-B17E-1F57FB69EF6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9927"/>
          <a:stretch>
            <a:fillRect/>
          </a:stretch>
        </p:blipFill>
        <p:spPr>
          <a:xfrm>
            <a:off x="864667" y="2797503"/>
            <a:ext cx="6390043" cy="1100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8630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3C614F-CB82-AF83-5583-C84EAE8BF3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4485CD1-DF24-23E7-55E4-008490DCA4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Revised System Architecture</a:t>
            </a:r>
            <a:endParaRPr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7EB9F118-F280-4CE8-A8A7-5A4B182B2D27}"/>
              </a:ext>
            </a:extLst>
          </p:cNvPr>
          <p:cNvSpPr/>
          <p:nvPr/>
        </p:nvSpPr>
        <p:spPr bwMode="auto">
          <a:xfrm>
            <a:off x="1619672" y="1772816"/>
            <a:ext cx="6552728" cy="4392488"/>
          </a:xfrm>
          <a:prstGeom prst="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6F839604-6753-9CA1-4E77-FCEA6819DAFA}"/>
              </a:ext>
            </a:extLst>
          </p:cNvPr>
          <p:cNvSpPr txBox="1">
            <a:spLocks/>
          </p:cNvSpPr>
          <p:nvPr/>
        </p:nvSpPr>
        <p:spPr bwMode="auto">
          <a:xfrm>
            <a:off x="1475656" y="1799819"/>
            <a:ext cx="936103" cy="36004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p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n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p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§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§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TW" sz="1600" b="0" dirty="0"/>
              <a:t>TOP</a:t>
            </a:r>
          </a:p>
        </p:txBody>
      </p:sp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55AF4F95-69DB-81BF-57A4-5873A6A78CBB}"/>
              </a:ext>
            </a:extLst>
          </p:cNvPr>
          <p:cNvCxnSpPr>
            <a:cxnSpLocks/>
            <a:stCxn id="11" idx="3"/>
          </p:cNvCxnSpPr>
          <p:nvPr/>
        </p:nvCxnSpPr>
        <p:spPr bwMode="auto">
          <a:xfrm>
            <a:off x="1456682" y="2384884"/>
            <a:ext cx="307006" cy="0"/>
          </a:xfrm>
          <a:prstGeom prst="straightConnector1">
            <a:avLst/>
          </a:prstGeom>
          <a:ln w="19050"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內容版面配置區 2">
            <a:extLst>
              <a:ext uri="{FF2B5EF4-FFF2-40B4-BE49-F238E27FC236}">
                <a16:creationId xmlns:a16="http://schemas.microsoft.com/office/drawing/2014/main" id="{A50F7762-5C4C-EA11-A19F-B91593C7C185}"/>
              </a:ext>
            </a:extLst>
          </p:cNvPr>
          <p:cNvSpPr txBox="1">
            <a:spLocks/>
          </p:cNvSpPr>
          <p:nvPr/>
        </p:nvSpPr>
        <p:spPr bwMode="auto">
          <a:xfrm>
            <a:off x="179512" y="2204864"/>
            <a:ext cx="1277170" cy="36004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p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n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p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§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§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TW" sz="1600" b="0" dirty="0"/>
              <a:t>in</a:t>
            </a:r>
          </a:p>
        </p:txBody>
      </p:sp>
      <p:sp>
        <p:nvSpPr>
          <p:cNvPr id="14" name="內容版面配置區 2">
            <a:extLst>
              <a:ext uri="{FF2B5EF4-FFF2-40B4-BE49-F238E27FC236}">
                <a16:creationId xmlns:a16="http://schemas.microsoft.com/office/drawing/2014/main" id="{0ED20F4C-8D31-7F0A-7854-DED626B7E188}"/>
              </a:ext>
            </a:extLst>
          </p:cNvPr>
          <p:cNvSpPr txBox="1">
            <a:spLocks/>
          </p:cNvSpPr>
          <p:nvPr/>
        </p:nvSpPr>
        <p:spPr bwMode="auto">
          <a:xfrm>
            <a:off x="179511" y="2474894"/>
            <a:ext cx="1277171" cy="36004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p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n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p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§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§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TW" sz="1600" b="0" dirty="0" err="1"/>
              <a:t>Encoder_en</a:t>
            </a:r>
            <a:endParaRPr lang="en-US" altLang="zh-TW" sz="1600" b="0" dirty="0"/>
          </a:p>
        </p:txBody>
      </p: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EB8A824A-B38C-879C-6DBB-29F9F322CB50}"/>
              </a:ext>
            </a:extLst>
          </p:cNvPr>
          <p:cNvCxnSpPr>
            <a:cxnSpLocks/>
            <a:stCxn id="14" idx="3"/>
          </p:cNvCxnSpPr>
          <p:nvPr/>
        </p:nvCxnSpPr>
        <p:spPr bwMode="auto">
          <a:xfrm>
            <a:off x="1456682" y="2654914"/>
            <a:ext cx="307006" cy="0"/>
          </a:xfrm>
          <a:prstGeom prst="straightConnector1">
            <a:avLst/>
          </a:prstGeom>
          <a:ln w="19050"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內容版面配置區 2">
            <a:extLst>
              <a:ext uri="{FF2B5EF4-FFF2-40B4-BE49-F238E27FC236}">
                <a16:creationId xmlns:a16="http://schemas.microsoft.com/office/drawing/2014/main" id="{D3586617-49E5-8F9F-8D4A-FA45A1ED1617}"/>
              </a:ext>
            </a:extLst>
          </p:cNvPr>
          <p:cNvSpPr txBox="1">
            <a:spLocks/>
          </p:cNvSpPr>
          <p:nvPr/>
        </p:nvSpPr>
        <p:spPr bwMode="auto">
          <a:xfrm>
            <a:off x="179510" y="2789929"/>
            <a:ext cx="1277171" cy="36004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p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n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p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§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§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TW" sz="1600" b="0" dirty="0" err="1"/>
              <a:t>Write_en</a:t>
            </a:r>
            <a:endParaRPr lang="en-US" altLang="zh-TW" sz="1600" b="0" dirty="0"/>
          </a:p>
        </p:txBody>
      </p:sp>
      <p:cxnSp>
        <p:nvCxnSpPr>
          <p:cNvPr id="43" name="直線單箭頭接點 42">
            <a:extLst>
              <a:ext uri="{FF2B5EF4-FFF2-40B4-BE49-F238E27FC236}">
                <a16:creationId xmlns:a16="http://schemas.microsoft.com/office/drawing/2014/main" id="{183D42FD-A140-3B49-6025-C3B9651EA58B}"/>
              </a:ext>
            </a:extLst>
          </p:cNvPr>
          <p:cNvCxnSpPr>
            <a:cxnSpLocks/>
            <a:stCxn id="30" idx="3"/>
          </p:cNvCxnSpPr>
          <p:nvPr/>
        </p:nvCxnSpPr>
        <p:spPr bwMode="auto">
          <a:xfrm>
            <a:off x="1456681" y="2969949"/>
            <a:ext cx="307006" cy="0"/>
          </a:xfrm>
          <a:prstGeom prst="straightConnector1">
            <a:avLst/>
          </a:prstGeom>
          <a:ln w="19050"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內容版面配置區 2">
            <a:extLst>
              <a:ext uri="{FF2B5EF4-FFF2-40B4-BE49-F238E27FC236}">
                <a16:creationId xmlns:a16="http://schemas.microsoft.com/office/drawing/2014/main" id="{3DEE8108-1F46-AA19-FA01-4E5FE4AF8C8B}"/>
              </a:ext>
            </a:extLst>
          </p:cNvPr>
          <p:cNvSpPr txBox="1">
            <a:spLocks/>
          </p:cNvSpPr>
          <p:nvPr/>
        </p:nvSpPr>
        <p:spPr bwMode="auto">
          <a:xfrm>
            <a:off x="179510" y="3104963"/>
            <a:ext cx="1277171" cy="36004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p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n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p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§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§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TW" sz="1600" b="0" dirty="0" err="1"/>
              <a:t>Search_en</a:t>
            </a:r>
            <a:endParaRPr lang="en-US" altLang="zh-TW" sz="1600" b="0" dirty="0"/>
          </a:p>
        </p:txBody>
      </p:sp>
      <p:cxnSp>
        <p:nvCxnSpPr>
          <p:cNvPr id="56" name="直線單箭頭接點 55">
            <a:extLst>
              <a:ext uri="{FF2B5EF4-FFF2-40B4-BE49-F238E27FC236}">
                <a16:creationId xmlns:a16="http://schemas.microsoft.com/office/drawing/2014/main" id="{AAFDD0BF-5D5B-B973-9268-DD4B9F0543F5}"/>
              </a:ext>
            </a:extLst>
          </p:cNvPr>
          <p:cNvCxnSpPr>
            <a:cxnSpLocks/>
            <a:stCxn id="51" idx="3"/>
          </p:cNvCxnSpPr>
          <p:nvPr/>
        </p:nvCxnSpPr>
        <p:spPr bwMode="auto">
          <a:xfrm>
            <a:off x="1456681" y="3284983"/>
            <a:ext cx="307006" cy="0"/>
          </a:xfrm>
          <a:prstGeom prst="straightConnector1">
            <a:avLst/>
          </a:prstGeom>
          <a:ln w="19050"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矩形 58">
            <a:extLst>
              <a:ext uri="{FF2B5EF4-FFF2-40B4-BE49-F238E27FC236}">
                <a16:creationId xmlns:a16="http://schemas.microsoft.com/office/drawing/2014/main" id="{46E6BA8A-8889-4E73-B7EF-701793209FEC}"/>
              </a:ext>
            </a:extLst>
          </p:cNvPr>
          <p:cNvSpPr/>
          <p:nvPr/>
        </p:nvSpPr>
        <p:spPr bwMode="auto">
          <a:xfrm>
            <a:off x="1901567" y="2204865"/>
            <a:ext cx="1411055" cy="717782"/>
          </a:xfrm>
          <a:prstGeom prst="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grpSp>
        <p:nvGrpSpPr>
          <p:cNvPr id="164" name="群組 163">
            <a:extLst>
              <a:ext uri="{FF2B5EF4-FFF2-40B4-BE49-F238E27FC236}">
                <a16:creationId xmlns:a16="http://schemas.microsoft.com/office/drawing/2014/main" id="{09F077F9-7D0B-112A-C6F2-FD9DAD9FE9DE}"/>
              </a:ext>
            </a:extLst>
          </p:cNvPr>
          <p:cNvGrpSpPr/>
          <p:nvPr/>
        </p:nvGrpSpPr>
        <p:grpSpPr>
          <a:xfrm>
            <a:off x="3312622" y="2245915"/>
            <a:ext cx="896830" cy="360040"/>
            <a:chOff x="3312622" y="2245915"/>
            <a:chExt cx="896830" cy="360040"/>
          </a:xfrm>
        </p:grpSpPr>
        <p:sp>
          <p:nvSpPr>
            <p:cNvPr id="64" name="內容版面配置區 2">
              <a:extLst>
                <a:ext uri="{FF2B5EF4-FFF2-40B4-BE49-F238E27FC236}">
                  <a16:creationId xmlns:a16="http://schemas.microsoft.com/office/drawing/2014/main" id="{E68269D0-BDBA-6C02-4CE7-D7F2B2BE8B53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3536833" y="2245915"/>
              <a:ext cx="509372" cy="36004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9900"/>
                </a:buClr>
                <a:buFont typeface="Wingdings" panose="05000000000000000000" pitchFamily="2" charset="2"/>
                <a:buChar char="p"/>
                <a:defRPr kumimoji="1"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9900"/>
                </a:buClr>
                <a:buFont typeface="Wingdings" panose="05000000000000000000" pitchFamily="2" charset="2"/>
                <a:buChar char="n"/>
                <a:defRPr kumimoji="1"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9900"/>
                </a:buClr>
                <a:buFont typeface="Wingdings" panose="05000000000000000000" pitchFamily="2" charset="2"/>
                <a:buChar char="p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9900"/>
                </a:buClr>
                <a:buFont typeface="Wingdings" panose="05000000000000000000" pitchFamily="2" charset="2"/>
                <a:buChar char="§"/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9900"/>
                </a:buClr>
                <a:buFont typeface="Wingdings" panose="05000000000000000000" pitchFamily="2" charset="2"/>
                <a:buChar char="§"/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zh-TW" sz="1600" b="0" dirty="0"/>
                <a:t>in</a:t>
              </a:r>
            </a:p>
          </p:txBody>
        </p:sp>
        <p:cxnSp>
          <p:nvCxnSpPr>
            <p:cNvPr id="65" name="直線單箭頭接點 64">
              <a:extLst>
                <a:ext uri="{FF2B5EF4-FFF2-40B4-BE49-F238E27FC236}">
                  <a16:creationId xmlns:a16="http://schemas.microsoft.com/office/drawing/2014/main" id="{D3D40981-74BF-1C2D-4073-4153FDF8D504}"/>
                </a:ext>
              </a:extLst>
            </p:cNvPr>
            <p:cNvCxnSpPr>
              <a:cxnSpLocks/>
              <a:stCxn id="59" idx="3"/>
              <a:endCxn id="66" idx="1"/>
            </p:cNvCxnSpPr>
            <p:nvPr/>
          </p:nvCxnSpPr>
          <p:spPr bwMode="auto">
            <a:xfrm>
              <a:off x="3312622" y="2563756"/>
              <a:ext cx="896830" cy="2296"/>
            </a:xfrm>
            <a:prstGeom prst="straightConnector1">
              <a:avLst/>
            </a:prstGeom>
            <a:ln w="19050">
              <a:headEnd type="none" w="med" len="med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98" name="群組 97">
            <a:extLst>
              <a:ext uri="{FF2B5EF4-FFF2-40B4-BE49-F238E27FC236}">
                <a16:creationId xmlns:a16="http://schemas.microsoft.com/office/drawing/2014/main" id="{F48E9BAD-E314-B1B6-0A63-0FF81ED8CEF9}"/>
              </a:ext>
            </a:extLst>
          </p:cNvPr>
          <p:cNvGrpSpPr/>
          <p:nvPr/>
        </p:nvGrpSpPr>
        <p:grpSpPr>
          <a:xfrm>
            <a:off x="4209452" y="2207160"/>
            <a:ext cx="1373168" cy="717783"/>
            <a:chOff x="3954356" y="2204864"/>
            <a:chExt cx="1373168" cy="1264330"/>
          </a:xfrm>
        </p:grpSpPr>
        <p:sp>
          <p:nvSpPr>
            <p:cNvPr id="66" name="矩形 65">
              <a:extLst>
                <a:ext uri="{FF2B5EF4-FFF2-40B4-BE49-F238E27FC236}">
                  <a16:creationId xmlns:a16="http://schemas.microsoft.com/office/drawing/2014/main" id="{4610999C-9FED-6545-4D17-3388BB47403B}"/>
                </a:ext>
              </a:extLst>
            </p:cNvPr>
            <p:cNvSpPr/>
            <p:nvPr/>
          </p:nvSpPr>
          <p:spPr bwMode="auto">
            <a:xfrm>
              <a:off x="3954356" y="2204864"/>
              <a:ext cx="1373168" cy="1264330"/>
            </a:xfrm>
            <a:prstGeom prst="rect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charset="-120"/>
              </a:endParaRPr>
            </a:p>
          </p:txBody>
        </p:sp>
        <p:sp>
          <p:nvSpPr>
            <p:cNvPr id="67" name="內容版面配置區 2">
              <a:extLst>
                <a:ext uri="{FF2B5EF4-FFF2-40B4-BE49-F238E27FC236}">
                  <a16:creationId xmlns:a16="http://schemas.microsoft.com/office/drawing/2014/main" id="{9B6E9AD4-E011-1582-359E-F610356E7F8D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4129903" y="2250540"/>
              <a:ext cx="1008112" cy="630064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9900"/>
                </a:buClr>
                <a:buFont typeface="Wingdings" panose="05000000000000000000" pitchFamily="2" charset="2"/>
                <a:buChar char="p"/>
                <a:defRPr kumimoji="1"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9900"/>
                </a:buClr>
                <a:buFont typeface="Wingdings" panose="05000000000000000000" pitchFamily="2" charset="2"/>
                <a:buChar char="n"/>
                <a:defRPr kumimoji="1"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9900"/>
                </a:buClr>
                <a:buFont typeface="Wingdings" panose="05000000000000000000" pitchFamily="2" charset="2"/>
                <a:buChar char="p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9900"/>
                </a:buClr>
                <a:buFont typeface="Wingdings" panose="05000000000000000000" pitchFamily="2" charset="2"/>
                <a:buChar char="§"/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9900"/>
                </a:buClr>
                <a:buFont typeface="Wingdings" panose="05000000000000000000" pitchFamily="2" charset="2"/>
                <a:buChar char="§"/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zh-TW" sz="1600" dirty="0"/>
                <a:t>Word</a:t>
              </a:r>
            </a:p>
            <a:p>
              <a:pPr marL="0" indent="0" algn="ctr">
                <a:buNone/>
              </a:pPr>
              <a:r>
                <a:rPr lang="en-US" altLang="zh-TW" sz="1600" dirty="0"/>
                <a:t>En</a:t>
              </a:r>
              <a:r>
                <a:rPr lang="en-US" altLang="zh-TW" sz="1600" b="0" dirty="0"/>
                <a:t>coder</a:t>
              </a:r>
            </a:p>
          </p:txBody>
        </p:sp>
      </p:grpSp>
      <p:sp>
        <p:nvSpPr>
          <p:cNvPr id="68" name="內容版面配置區 2">
            <a:extLst>
              <a:ext uri="{FF2B5EF4-FFF2-40B4-BE49-F238E27FC236}">
                <a16:creationId xmlns:a16="http://schemas.microsoft.com/office/drawing/2014/main" id="{067DBAA1-AB49-0E00-9AD6-A7A5D0E0B421}"/>
              </a:ext>
            </a:extLst>
          </p:cNvPr>
          <p:cNvSpPr txBox="1">
            <a:spLocks/>
          </p:cNvSpPr>
          <p:nvPr/>
        </p:nvSpPr>
        <p:spPr bwMode="auto">
          <a:xfrm>
            <a:off x="2044342" y="2415455"/>
            <a:ext cx="1086993" cy="36004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p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n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p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§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§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TW" sz="1600" dirty="0"/>
              <a:t>Controller</a:t>
            </a:r>
            <a:endParaRPr lang="en-US" altLang="zh-TW" sz="1600" b="0" dirty="0"/>
          </a:p>
        </p:txBody>
      </p:sp>
      <p:grpSp>
        <p:nvGrpSpPr>
          <p:cNvPr id="97" name="群組 96">
            <a:extLst>
              <a:ext uri="{FF2B5EF4-FFF2-40B4-BE49-F238E27FC236}">
                <a16:creationId xmlns:a16="http://schemas.microsoft.com/office/drawing/2014/main" id="{DA9EB1C5-64AD-0F26-71AB-5709A1FCA321}"/>
              </a:ext>
            </a:extLst>
          </p:cNvPr>
          <p:cNvGrpSpPr/>
          <p:nvPr/>
        </p:nvGrpSpPr>
        <p:grpSpPr>
          <a:xfrm>
            <a:off x="6555849" y="2204864"/>
            <a:ext cx="1373168" cy="717783"/>
            <a:chOff x="6555849" y="2204864"/>
            <a:chExt cx="1373168" cy="1264330"/>
          </a:xfrm>
        </p:grpSpPr>
        <p:sp>
          <p:nvSpPr>
            <p:cNvPr id="71" name="矩形 70">
              <a:extLst>
                <a:ext uri="{FF2B5EF4-FFF2-40B4-BE49-F238E27FC236}">
                  <a16:creationId xmlns:a16="http://schemas.microsoft.com/office/drawing/2014/main" id="{0D9CBFA2-78AB-3E3B-8B75-0D65E19665EF}"/>
                </a:ext>
              </a:extLst>
            </p:cNvPr>
            <p:cNvSpPr/>
            <p:nvPr/>
          </p:nvSpPr>
          <p:spPr bwMode="auto">
            <a:xfrm>
              <a:off x="6555849" y="2204864"/>
              <a:ext cx="1373168" cy="1264330"/>
            </a:xfrm>
            <a:prstGeom prst="rect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charset="-120"/>
              </a:endParaRPr>
            </a:p>
          </p:txBody>
        </p:sp>
        <p:sp>
          <p:nvSpPr>
            <p:cNvPr id="72" name="內容版面配置區 2">
              <a:extLst>
                <a:ext uri="{FF2B5EF4-FFF2-40B4-BE49-F238E27FC236}">
                  <a16:creationId xmlns:a16="http://schemas.microsoft.com/office/drawing/2014/main" id="{3DB3CC85-0273-CD8E-AA18-41CED570E6A5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6730488" y="2294296"/>
              <a:ext cx="1008112" cy="630064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9900"/>
                </a:buClr>
                <a:buFont typeface="Wingdings" panose="05000000000000000000" pitchFamily="2" charset="2"/>
                <a:buChar char="p"/>
                <a:defRPr kumimoji="1"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9900"/>
                </a:buClr>
                <a:buFont typeface="Wingdings" panose="05000000000000000000" pitchFamily="2" charset="2"/>
                <a:buChar char="n"/>
                <a:defRPr kumimoji="1"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9900"/>
                </a:buClr>
                <a:buFont typeface="Wingdings" panose="05000000000000000000" pitchFamily="2" charset="2"/>
                <a:buChar char="p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9900"/>
                </a:buClr>
                <a:buFont typeface="Wingdings" panose="05000000000000000000" pitchFamily="2" charset="2"/>
                <a:buChar char="§"/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9900"/>
                </a:buClr>
                <a:buFont typeface="Wingdings" panose="05000000000000000000" pitchFamily="2" charset="2"/>
                <a:buChar char="§"/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zh-TW" sz="1600" dirty="0"/>
                <a:t>Mask</a:t>
              </a:r>
            </a:p>
            <a:p>
              <a:pPr marL="0" indent="0" algn="ctr">
                <a:buNone/>
              </a:pPr>
              <a:r>
                <a:rPr lang="en-US" altLang="zh-TW" sz="1600" dirty="0"/>
                <a:t>En</a:t>
              </a:r>
              <a:r>
                <a:rPr lang="en-US" altLang="zh-TW" sz="1600" b="0" dirty="0"/>
                <a:t>coder</a:t>
              </a:r>
            </a:p>
          </p:txBody>
        </p:sp>
      </p:grpSp>
      <p:grpSp>
        <p:nvGrpSpPr>
          <p:cNvPr id="80" name="群組 79">
            <a:extLst>
              <a:ext uri="{FF2B5EF4-FFF2-40B4-BE49-F238E27FC236}">
                <a16:creationId xmlns:a16="http://schemas.microsoft.com/office/drawing/2014/main" id="{F8C96D95-6FA9-2271-82F4-EF51FAFC37E9}"/>
              </a:ext>
            </a:extLst>
          </p:cNvPr>
          <p:cNvGrpSpPr/>
          <p:nvPr/>
        </p:nvGrpSpPr>
        <p:grpSpPr>
          <a:xfrm>
            <a:off x="1923986" y="3163137"/>
            <a:ext cx="1411054" cy="369332"/>
            <a:chOff x="1920509" y="3706305"/>
            <a:chExt cx="1373168" cy="369332"/>
          </a:xfrm>
        </p:grpSpPr>
        <p:sp>
          <p:nvSpPr>
            <p:cNvPr id="77" name="矩形 76">
              <a:extLst>
                <a:ext uri="{FF2B5EF4-FFF2-40B4-BE49-F238E27FC236}">
                  <a16:creationId xmlns:a16="http://schemas.microsoft.com/office/drawing/2014/main" id="{48235E3D-3496-5447-3088-F2C3A1AACF5F}"/>
                </a:ext>
              </a:extLst>
            </p:cNvPr>
            <p:cNvSpPr/>
            <p:nvPr/>
          </p:nvSpPr>
          <p:spPr bwMode="auto">
            <a:xfrm>
              <a:off x="1920509" y="3706305"/>
              <a:ext cx="1373168" cy="369332"/>
            </a:xfrm>
            <a:prstGeom prst="rect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charset="-120"/>
              </a:endParaRPr>
            </a:p>
          </p:txBody>
        </p:sp>
        <p:sp>
          <p:nvSpPr>
            <p:cNvPr id="79" name="文字方塊 78">
              <a:extLst>
                <a:ext uri="{FF2B5EF4-FFF2-40B4-BE49-F238E27FC236}">
                  <a16:creationId xmlns:a16="http://schemas.microsoft.com/office/drawing/2014/main" id="{D721DCBD-2C37-5E26-084C-C1318B10060A}"/>
                </a:ext>
              </a:extLst>
            </p:cNvPr>
            <p:cNvSpPr txBox="1"/>
            <p:nvPr/>
          </p:nvSpPr>
          <p:spPr>
            <a:xfrm>
              <a:off x="2012287" y="3706305"/>
              <a:ext cx="118961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indent="0" algn="ctr">
                <a:buNone/>
              </a:pPr>
              <a:r>
                <a:rPr lang="en-US" altLang="zh-TW" sz="1800" dirty="0"/>
                <a:t>Buffer</a:t>
              </a:r>
              <a:endParaRPr lang="en-US" altLang="zh-TW" sz="1800" b="0" dirty="0"/>
            </a:p>
          </p:txBody>
        </p:sp>
      </p:grpSp>
      <p:grpSp>
        <p:nvGrpSpPr>
          <p:cNvPr id="167" name="群組 166">
            <a:extLst>
              <a:ext uri="{FF2B5EF4-FFF2-40B4-BE49-F238E27FC236}">
                <a16:creationId xmlns:a16="http://schemas.microsoft.com/office/drawing/2014/main" id="{9D392D37-C60C-5BC9-A828-EA1FE31B1BC8}"/>
              </a:ext>
            </a:extLst>
          </p:cNvPr>
          <p:cNvGrpSpPr/>
          <p:nvPr/>
        </p:nvGrpSpPr>
        <p:grpSpPr>
          <a:xfrm>
            <a:off x="5582620" y="2253295"/>
            <a:ext cx="973229" cy="360040"/>
            <a:chOff x="5582620" y="2253295"/>
            <a:chExt cx="973229" cy="360040"/>
          </a:xfrm>
        </p:grpSpPr>
        <p:sp>
          <p:nvSpPr>
            <p:cNvPr id="102" name="內容版面配置區 2">
              <a:extLst>
                <a:ext uri="{FF2B5EF4-FFF2-40B4-BE49-F238E27FC236}">
                  <a16:creationId xmlns:a16="http://schemas.microsoft.com/office/drawing/2014/main" id="{2F438646-07A8-0415-8864-DE1BF021F182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5682188" y="2253295"/>
              <a:ext cx="801653" cy="36004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9900"/>
                </a:buClr>
                <a:buFont typeface="Wingdings" panose="05000000000000000000" pitchFamily="2" charset="2"/>
                <a:buChar char="p"/>
                <a:defRPr kumimoji="1"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9900"/>
                </a:buClr>
                <a:buFont typeface="Wingdings" panose="05000000000000000000" pitchFamily="2" charset="2"/>
                <a:buChar char="n"/>
                <a:defRPr kumimoji="1"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9900"/>
                </a:buClr>
                <a:buFont typeface="Wingdings" panose="05000000000000000000" pitchFamily="2" charset="2"/>
                <a:buChar char="p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9900"/>
                </a:buClr>
                <a:buFont typeface="Wingdings" panose="05000000000000000000" pitchFamily="2" charset="2"/>
                <a:buChar char="§"/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9900"/>
                </a:buClr>
                <a:buFont typeface="Wingdings" panose="05000000000000000000" pitchFamily="2" charset="2"/>
                <a:buChar char="§"/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zh-TW" sz="1600" b="0" dirty="0"/>
                <a:t>Mask data</a:t>
              </a:r>
            </a:p>
          </p:txBody>
        </p:sp>
        <p:cxnSp>
          <p:nvCxnSpPr>
            <p:cNvPr id="105" name="直線單箭頭接點 104">
              <a:extLst>
                <a:ext uri="{FF2B5EF4-FFF2-40B4-BE49-F238E27FC236}">
                  <a16:creationId xmlns:a16="http://schemas.microsoft.com/office/drawing/2014/main" id="{4073851E-B5F1-3F00-1A5D-14FA7F2A66E6}"/>
                </a:ext>
              </a:extLst>
            </p:cNvPr>
            <p:cNvCxnSpPr>
              <a:cxnSpLocks/>
              <a:stCxn id="66" idx="3"/>
              <a:endCxn id="71" idx="1"/>
            </p:cNvCxnSpPr>
            <p:nvPr/>
          </p:nvCxnSpPr>
          <p:spPr bwMode="auto">
            <a:xfrm flipV="1">
              <a:off x="5582620" y="2563756"/>
              <a:ext cx="973229" cy="2296"/>
            </a:xfrm>
            <a:prstGeom prst="straightConnector1">
              <a:avLst/>
            </a:prstGeom>
            <a:ln w="19050">
              <a:headEnd type="none" w="med" len="med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07" name="直線單箭頭接點 106">
            <a:extLst>
              <a:ext uri="{FF2B5EF4-FFF2-40B4-BE49-F238E27FC236}">
                <a16:creationId xmlns:a16="http://schemas.microsoft.com/office/drawing/2014/main" id="{158E8BD4-C1A1-6555-187E-079610F9A892}"/>
              </a:ext>
            </a:extLst>
          </p:cNvPr>
          <p:cNvCxnSpPr>
            <a:cxnSpLocks/>
            <a:stCxn id="66" idx="2"/>
            <a:endCxn id="79" idx="0"/>
          </p:cNvCxnSpPr>
          <p:nvPr/>
        </p:nvCxnSpPr>
        <p:spPr bwMode="auto">
          <a:xfrm flipH="1">
            <a:off x="2629513" y="2924943"/>
            <a:ext cx="2266523" cy="238194"/>
          </a:xfrm>
          <a:prstGeom prst="straightConnector1">
            <a:avLst/>
          </a:prstGeom>
          <a:ln w="19050">
            <a:solidFill>
              <a:srgbClr val="00B050"/>
            </a:solidFill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3" name="直線單箭頭接點 122">
            <a:extLst>
              <a:ext uri="{FF2B5EF4-FFF2-40B4-BE49-F238E27FC236}">
                <a16:creationId xmlns:a16="http://schemas.microsoft.com/office/drawing/2014/main" id="{C4D13112-6AE9-C8A0-153E-AF691FDFFC96}"/>
              </a:ext>
            </a:extLst>
          </p:cNvPr>
          <p:cNvCxnSpPr>
            <a:cxnSpLocks/>
            <a:stCxn id="71" idx="2"/>
            <a:endCxn id="79" idx="0"/>
          </p:cNvCxnSpPr>
          <p:nvPr/>
        </p:nvCxnSpPr>
        <p:spPr bwMode="auto">
          <a:xfrm flipH="1">
            <a:off x="2629513" y="2922647"/>
            <a:ext cx="4612920" cy="240490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2" name="內容版面配置區 2">
            <a:extLst>
              <a:ext uri="{FF2B5EF4-FFF2-40B4-BE49-F238E27FC236}">
                <a16:creationId xmlns:a16="http://schemas.microsoft.com/office/drawing/2014/main" id="{3D51C13F-B65F-27EA-08E8-28EC3B2FB531}"/>
              </a:ext>
            </a:extLst>
          </p:cNvPr>
          <p:cNvSpPr txBox="1">
            <a:spLocks/>
          </p:cNvSpPr>
          <p:nvPr/>
        </p:nvSpPr>
        <p:spPr bwMode="auto">
          <a:xfrm>
            <a:off x="3366574" y="2746111"/>
            <a:ext cx="774152" cy="35655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p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n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p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§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§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TW" sz="1600" b="0" dirty="0"/>
              <a:t>word</a:t>
            </a:r>
          </a:p>
        </p:txBody>
      </p:sp>
      <p:sp>
        <p:nvSpPr>
          <p:cNvPr id="133" name="內容版面配置區 2">
            <a:extLst>
              <a:ext uri="{FF2B5EF4-FFF2-40B4-BE49-F238E27FC236}">
                <a16:creationId xmlns:a16="http://schemas.microsoft.com/office/drawing/2014/main" id="{9FF12147-A2B3-734E-8975-1A21A4FC930B}"/>
              </a:ext>
            </a:extLst>
          </p:cNvPr>
          <p:cNvSpPr txBox="1">
            <a:spLocks/>
          </p:cNvSpPr>
          <p:nvPr/>
        </p:nvSpPr>
        <p:spPr bwMode="auto">
          <a:xfrm>
            <a:off x="5040052" y="2983038"/>
            <a:ext cx="774152" cy="36004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p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n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p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§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§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TW" sz="1600" b="0" dirty="0"/>
              <a:t>mask</a:t>
            </a:r>
          </a:p>
        </p:txBody>
      </p:sp>
      <p:grpSp>
        <p:nvGrpSpPr>
          <p:cNvPr id="134" name="群組 133">
            <a:extLst>
              <a:ext uri="{FF2B5EF4-FFF2-40B4-BE49-F238E27FC236}">
                <a16:creationId xmlns:a16="http://schemas.microsoft.com/office/drawing/2014/main" id="{B66EB9EE-B392-18FF-22E8-5C63AEDCD94B}"/>
              </a:ext>
            </a:extLst>
          </p:cNvPr>
          <p:cNvGrpSpPr/>
          <p:nvPr/>
        </p:nvGrpSpPr>
        <p:grpSpPr>
          <a:xfrm>
            <a:off x="1907098" y="3672625"/>
            <a:ext cx="6068409" cy="369332"/>
            <a:chOff x="1920509" y="3706305"/>
            <a:chExt cx="1373168" cy="369332"/>
          </a:xfrm>
        </p:grpSpPr>
        <p:sp>
          <p:nvSpPr>
            <p:cNvPr id="135" name="矩形 134">
              <a:extLst>
                <a:ext uri="{FF2B5EF4-FFF2-40B4-BE49-F238E27FC236}">
                  <a16:creationId xmlns:a16="http://schemas.microsoft.com/office/drawing/2014/main" id="{A09A06A8-2587-0DA2-919E-4F2F833207E5}"/>
                </a:ext>
              </a:extLst>
            </p:cNvPr>
            <p:cNvSpPr/>
            <p:nvPr/>
          </p:nvSpPr>
          <p:spPr bwMode="auto">
            <a:xfrm>
              <a:off x="1920509" y="3706305"/>
              <a:ext cx="1373168" cy="369332"/>
            </a:xfrm>
            <a:prstGeom prst="rect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charset="-120"/>
              </a:endParaRPr>
            </a:p>
          </p:txBody>
        </p:sp>
        <p:sp>
          <p:nvSpPr>
            <p:cNvPr id="136" name="文字方塊 135">
              <a:extLst>
                <a:ext uri="{FF2B5EF4-FFF2-40B4-BE49-F238E27FC236}">
                  <a16:creationId xmlns:a16="http://schemas.microsoft.com/office/drawing/2014/main" id="{2DF2E663-85A9-B883-0CA7-F5B48E14B634}"/>
                </a:ext>
              </a:extLst>
            </p:cNvPr>
            <p:cNvSpPr txBox="1"/>
            <p:nvPr/>
          </p:nvSpPr>
          <p:spPr>
            <a:xfrm>
              <a:off x="1960368" y="3706305"/>
              <a:ext cx="133330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indent="0" algn="ctr">
                <a:buNone/>
              </a:pPr>
              <a:r>
                <a:rPr lang="en-US" altLang="zh-TW" sz="1800" dirty="0"/>
                <a:t>TCAM Bit</a:t>
              </a:r>
              <a:r>
                <a:rPr lang="en-US" altLang="zh-TW" dirty="0"/>
                <a:t>-</a:t>
              </a:r>
              <a:r>
                <a:rPr lang="en-US" altLang="zh-TW" sz="1800" dirty="0"/>
                <a:t>line Generator	</a:t>
              </a:r>
              <a:endParaRPr lang="en-US" altLang="zh-TW" sz="1800" b="0" dirty="0"/>
            </a:p>
          </p:txBody>
        </p:sp>
      </p:grpSp>
      <p:cxnSp>
        <p:nvCxnSpPr>
          <p:cNvPr id="142" name="直線單箭頭接點 141">
            <a:extLst>
              <a:ext uri="{FF2B5EF4-FFF2-40B4-BE49-F238E27FC236}">
                <a16:creationId xmlns:a16="http://schemas.microsoft.com/office/drawing/2014/main" id="{0C282BBF-4072-0DA1-DC38-8BD9FB915414}"/>
              </a:ext>
            </a:extLst>
          </p:cNvPr>
          <p:cNvCxnSpPr>
            <a:cxnSpLocks/>
            <a:stCxn id="79" idx="2"/>
          </p:cNvCxnSpPr>
          <p:nvPr/>
        </p:nvCxnSpPr>
        <p:spPr bwMode="auto">
          <a:xfrm flipH="1">
            <a:off x="2628574" y="3532469"/>
            <a:ext cx="939" cy="140156"/>
          </a:xfrm>
          <a:prstGeom prst="straightConnector1">
            <a:avLst/>
          </a:prstGeom>
          <a:ln w="19050"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90" name="群組 189">
            <a:extLst>
              <a:ext uri="{FF2B5EF4-FFF2-40B4-BE49-F238E27FC236}">
                <a16:creationId xmlns:a16="http://schemas.microsoft.com/office/drawing/2014/main" id="{08806F76-363A-9D11-8954-6D51736B47BC}"/>
              </a:ext>
            </a:extLst>
          </p:cNvPr>
          <p:cNvGrpSpPr/>
          <p:nvPr/>
        </p:nvGrpSpPr>
        <p:grpSpPr>
          <a:xfrm>
            <a:off x="1921790" y="4156751"/>
            <a:ext cx="1379929" cy="1144457"/>
            <a:chOff x="1921790" y="4156751"/>
            <a:chExt cx="1379929" cy="1144457"/>
          </a:xfrm>
        </p:grpSpPr>
        <p:grpSp>
          <p:nvGrpSpPr>
            <p:cNvPr id="159" name="群組 158">
              <a:extLst>
                <a:ext uri="{FF2B5EF4-FFF2-40B4-BE49-F238E27FC236}">
                  <a16:creationId xmlns:a16="http://schemas.microsoft.com/office/drawing/2014/main" id="{B97C88C9-2159-5E40-1C59-FCC4451BB15F}"/>
                </a:ext>
              </a:extLst>
            </p:cNvPr>
            <p:cNvGrpSpPr/>
            <p:nvPr/>
          </p:nvGrpSpPr>
          <p:grpSpPr>
            <a:xfrm>
              <a:off x="1921790" y="4156751"/>
              <a:ext cx="658734" cy="1144457"/>
              <a:chOff x="1920509" y="3706305"/>
              <a:chExt cx="1486604" cy="369332"/>
            </a:xfrm>
          </p:grpSpPr>
          <p:sp>
            <p:nvSpPr>
              <p:cNvPr id="160" name="矩形 159">
                <a:extLst>
                  <a:ext uri="{FF2B5EF4-FFF2-40B4-BE49-F238E27FC236}">
                    <a16:creationId xmlns:a16="http://schemas.microsoft.com/office/drawing/2014/main" id="{2C6D1CFF-149D-C31A-72B3-FBFB10ABCE03}"/>
                  </a:ext>
                </a:extLst>
              </p:cNvPr>
              <p:cNvSpPr/>
              <p:nvPr/>
            </p:nvSpPr>
            <p:spPr bwMode="auto">
              <a:xfrm>
                <a:off x="1920509" y="3706305"/>
                <a:ext cx="1486604" cy="369332"/>
              </a:xfrm>
              <a:prstGeom prst="rect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zh-TW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新細明體" charset="-120"/>
                </a:endParaRPr>
              </a:p>
            </p:txBody>
          </p:sp>
          <p:sp>
            <p:nvSpPr>
              <p:cNvPr id="161" name="文字方塊 160">
                <a:extLst>
                  <a:ext uri="{FF2B5EF4-FFF2-40B4-BE49-F238E27FC236}">
                    <a16:creationId xmlns:a16="http://schemas.microsoft.com/office/drawing/2014/main" id="{ECE15022-CE92-75F2-A7BF-687538471981}"/>
                  </a:ext>
                </a:extLst>
              </p:cNvPr>
              <p:cNvSpPr txBox="1"/>
              <p:nvPr/>
            </p:nvSpPr>
            <p:spPr>
              <a:xfrm>
                <a:off x="2138300" y="3822444"/>
                <a:ext cx="1189612" cy="10631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 algn="ctr">
                  <a:buNone/>
                </a:pPr>
                <a:r>
                  <a:rPr lang="en-US" altLang="zh-TW" sz="1800" b="0" dirty="0"/>
                  <a:t>M1</a:t>
                </a:r>
              </a:p>
            </p:txBody>
          </p:sp>
        </p:grpSp>
        <p:grpSp>
          <p:nvGrpSpPr>
            <p:cNvPr id="178" name="群組 177">
              <a:extLst>
                <a:ext uri="{FF2B5EF4-FFF2-40B4-BE49-F238E27FC236}">
                  <a16:creationId xmlns:a16="http://schemas.microsoft.com/office/drawing/2014/main" id="{BD7F031D-3277-ABC4-F4CC-95D9DF50CD63}"/>
                </a:ext>
              </a:extLst>
            </p:cNvPr>
            <p:cNvGrpSpPr/>
            <p:nvPr/>
          </p:nvGrpSpPr>
          <p:grpSpPr>
            <a:xfrm>
              <a:off x="2642983" y="4156751"/>
              <a:ext cx="658736" cy="1144457"/>
              <a:chOff x="1807071" y="3706305"/>
              <a:chExt cx="1486609" cy="369332"/>
            </a:xfrm>
          </p:grpSpPr>
          <p:sp>
            <p:nvSpPr>
              <p:cNvPr id="179" name="矩形 178">
                <a:extLst>
                  <a:ext uri="{FF2B5EF4-FFF2-40B4-BE49-F238E27FC236}">
                    <a16:creationId xmlns:a16="http://schemas.microsoft.com/office/drawing/2014/main" id="{1BF7BDF3-1394-05C4-D60F-F54BA190BB23}"/>
                  </a:ext>
                </a:extLst>
              </p:cNvPr>
              <p:cNvSpPr/>
              <p:nvPr/>
            </p:nvSpPr>
            <p:spPr bwMode="auto">
              <a:xfrm>
                <a:off x="1807071" y="3706305"/>
                <a:ext cx="1486609" cy="369332"/>
              </a:xfrm>
              <a:prstGeom prst="rect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zh-TW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新細明體" charset="-120"/>
                </a:endParaRPr>
              </a:p>
            </p:txBody>
          </p:sp>
          <p:sp>
            <p:nvSpPr>
              <p:cNvPr id="180" name="文字方塊 179">
                <a:extLst>
                  <a:ext uri="{FF2B5EF4-FFF2-40B4-BE49-F238E27FC236}">
                    <a16:creationId xmlns:a16="http://schemas.microsoft.com/office/drawing/2014/main" id="{17BD0FC7-64C3-0D0F-7288-445491F0973F}"/>
                  </a:ext>
                </a:extLst>
              </p:cNvPr>
              <p:cNvSpPr txBox="1"/>
              <p:nvPr/>
            </p:nvSpPr>
            <p:spPr>
              <a:xfrm>
                <a:off x="1933084" y="3822444"/>
                <a:ext cx="1189613" cy="1191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 algn="ctr">
                  <a:buNone/>
                </a:pPr>
                <a:r>
                  <a:rPr lang="en-US" altLang="zh-TW" sz="1800" b="0" dirty="0"/>
                  <a:t>M2</a:t>
                </a:r>
              </a:p>
            </p:txBody>
          </p:sp>
        </p:grpSp>
      </p:grpSp>
      <p:cxnSp>
        <p:nvCxnSpPr>
          <p:cNvPr id="212" name="直線單箭頭接點 211">
            <a:extLst>
              <a:ext uri="{FF2B5EF4-FFF2-40B4-BE49-F238E27FC236}">
                <a16:creationId xmlns:a16="http://schemas.microsoft.com/office/drawing/2014/main" id="{FD988E4D-6EFC-C4E9-4685-24C26654E54A}"/>
              </a:ext>
            </a:extLst>
          </p:cNvPr>
          <p:cNvCxnSpPr>
            <a:cxnSpLocks/>
            <a:endCxn id="160" idx="0"/>
          </p:cNvCxnSpPr>
          <p:nvPr/>
        </p:nvCxnSpPr>
        <p:spPr bwMode="auto">
          <a:xfrm>
            <a:off x="2251157" y="4049517"/>
            <a:ext cx="0" cy="107234"/>
          </a:xfrm>
          <a:prstGeom prst="straightConnector1">
            <a:avLst/>
          </a:prstGeom>
          <a:ln w="19050"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3" name="直線單箭頭接點 212">
            <a:extLst>
              <a:ext uri="{FF2B5EF4-FFF2-40B4-BE49-F238E27FC236}">
                <a16:creationId xmlns:a16="http://schemas.microsoft.com/office/drawing/2014/main" id="{E51ED68F-7EA6-F31B-5FEC-84BA9974A023}"/>
              </a:ext>
            </a:extLst>
          </p:cNvPr>
          <p:cNvCxnSpPr>
            <a:cxnSpLocks/>
            <a:endCxn id="179" idx="0"/>
          </p:cNvCxnSpPr>
          <p:nvPr/>
        </p:nvCxnSpPr>
        <p:spPr bwMode="auto">
          <a:xfrm>
            <a:off x="2972351" y="4038646"/>
            <a:ext cx="0" cy="118105"/>
          </a:xfrm>
          <a:prstGeom prst="straightConnector1">
            <a:avLst/>
          </a:prstGeom>
          <a:ln w="19050"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39" name="群組 238">
            <a:extLst>
              <a:ext uri="{FF2B5EF4-FFF2-40B4-BE49-F238E27FC236}">
                <a16:creationId xmlns:a16="http://schemas.microsoft.com/office/drawing/2014/main" id="{829A02E3-4B97-FC05-2155-425834BD30CB}"/>
              </a:ext>
            </a:extLst>
          </p:cNvPr>
          <p:cNvGrpSpPr/>
          <p:nvPr/>
        </p:nvGrpSpPr>
        <p:grpSpPr>
          <a:xfrm>
            <a:off x="1909014" y="5411586"/>
            <a:ext cx="6068409" cy="369332"/>
            <a:chOff x="1920509" y="3706305"/>
            <a:chExt cx="1373168" cy="369332"/>
          </a:xfrm>
        </p:grpSpPr>
        <p:sp>
          <p:nvSpPr>
            <p:cNvPr id="240" name="矩形 239">
              <a:extLst>
                <a:ext uri="{FF2B5EF4-FFF2-40B4-BE49-F238E27FC236}">
                  <a16:creationId xmlns:a16="http://schemas.microsoft.com/office/drawing/2014/main" id="{77C4F29F-5DEC-B483-D0C1-C2AFDB2EDFCC}"/>
                </a:ext>
              </a:extLst>
            </p:cNvPr>
            <p:cNvSpPr/>
            <p:nvPr/>
          </p:nvSpPr>
          <p:spPr bwMode="auto">
            <a:xfrm>
              <a:off x="1920509" y="3706305"/>
              <a:ext cx="1373168" cy="369332"/>
            </a:xfrm>
            <a:prstGeom prst="rect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charset="-120"/>
              </a:endParaRPr>
            </a:p>
          </p:txBody>
        </p:sp>
        <p:sp>
          <p:nvSpPr>
            <p:cNvPr id="241" name="文字方塊 240">
              <a:extLst>
                <a:ext uri="{FF2B5EF4-FFF2-40B4-BE49-F238E27FC236}">
                  <a16:creationId xmlns:a16="http://schemas.microsoft.com/office/drawing/2014/main" id="{DE253012-C0A2-2BB5-4FC3-D44E1508273D}"/>
                </a:ext>
              </a:extLst>
            </p:cNvPr>
            <p:cNvSpPr txBox="1"/>
            <p:nvPr/>
          </p:nvSpPr>
          <p:spPr>
            <a:xfrm>
              <a:off x="1960368" y="3706305"/>
              <a:ext cx="133330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indent="0" algn="ctr">
                <a:buNone/>
              </a:pPr>
              <a:r>
                <a:rPr lang="en-US" altLang="zh-TW" sz="1800" dirty="0"/>
                <a:t>Post Processing Unit	</a:t>
              </a:r>
              <a:endParaRPr lang="en-US" altLang="zh-TW" sz="1800" b="0" dirty="0"/>
            </a:p>
          </p:txBody>
        </p:sp>
      </p:grpSp>
      <p:cxnSp>
        <p:nvCxnSpPr>
          <p:cNvPr id="242" name="直線單箭頭接點 241">
            <a:extLst>
              <a:ext uri="{FF2B5EF4-FFF2-40B4-BE49-F238E27FC236}">
                <a16:creationId xmlns:a16="http://schemas.microsoft.com/office/drawing/2014/main" id="{4BCF2B69-7B74-76B0-077D-9E8C4DFC6E08}"/>
              </a:ext>
            </a:extLst>
          </p:cNvPr>
          <p:cNvCxnSpPr>
            <a:cxnSpLocks/>
          </p:cNvCxnSpPr>
          <p:nvPr/>
        </p:nvCxnSpPr>
        <p:spPr bwMode="auto">
          <a:xfrm>
            <a:off x="2251157" y="5304352"/>
            <a:ext cx="0" cy="107234"/>
          </a:xfrm>
          <a:prstGeom prst="straightConnector1">
            <a:avLst/>
          </a:prstGeom>
          <a:ln w="19050"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3" name="直線單箭頭接點 242">
            <a:extLst>
              <a:ext uri="{FF2B5EF4-FFF2-40B4-BE49-F238E27FC236}">
                <a16:creationId xmlns:a16="http://schemas.microsoft.com/office/drawing/2014/main" id="{3A71B1DC-75D6-7A2A-F5FE-4B8442DC1728}"/>
              </a:ext>
            </a:extLst>
          </p:cNvPr>
          <p:cNvCxnSpPr>
            <a:cxnSpLocks/>
          </p:cNvCxnSpPr>
          <p:nvPr/>
        </p:nvCxnSpPr>
        <p:spPr bwMode="auto">
          <a:xfrm>
            <a:off x="2972351" y="5293481"/>
            <a:ext cx="0" cy="118105"/>
          </a:xfrm>
          <a:prstGeom prst="straightConnector1">
            <a:avLst/>
          </a:prstGeom>
          <a:ln w="19050"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2" name="直線單箭頭接點 251">
            <a:extLst>
              <a:ext uri="{FF2B5EF4-FFF2-40B4-BE49-F238E27FC236}">
                <a16:creationId xmlns:a16="http://schemas.microsoft.com/office/drawing/2014/main" id="{1627543E-E05F-A006-F9C4-C8B2B96AA94D}"/>
              </a:ext>
            </a:extLst>
          </p:cNvPr>
          <p:cNvCxnSpPr>
            <a:cxnSpLocks/>
            <a:endCxn id="257" idx="3"/>
          </p:cNvCxnSpPr>
          <p:nvPr/>
        </p:nvCxnSpPr>
        <p:spPr bwMode="auto">
          <a:xfrm flipH="1">
            <a:off x="1352697" y="5416232"/>
            <a:ext cx="390632" cy="0"/>
          </a:xfrm>
          <a:prstGeom prst="straightConnector1">
            <a:avLst/>
          </a:prstGeom>
          <a:ln w="19050"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6" name="直線單箭頭接點 255">
            <a:extLst>
              <a:ext uri="{FF2B5EF4-FFF2-40B4-BE49-F238E27FC236}">
                <a16:creationId xmlns:a16="http://schemas.microsoft.com/office/drawing/2014/main" id="{1C625656-D6BC-72EE-E2B3-6B7A033A96C3}"/>
              </a:ext>
            </a:extLst>
          </p:cNvPr>
          <p:cNvCxnSpPr>
            <a:cxnSpLocks/>
            <a:endCxn id="258" idx="3"/>
          </p:cNvCxnSpPr>
          <p:nvPr/>
        </p:nvCxnSpPr>
        <p:spPr bwMode="auto">
          <a:xfrm flipH="1">
            <a:off x="1352697" y="5731266"/>
            <a:ext cx="390632" cy="0"/>
          </a:xfrm>
          <a:prstGeom prst="straightConnector1">
            <a:avLst/>
          </a:prstGeom>
          <a:ln w="19050"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7" name="內容版面配置區 2">
            <a:extLst>
              <a:ext uri="{FF2B5EF4-FFF2-40B4-BE49-F238E27FC236}">
                <a16:creationId xmlns:a16="http://schemas.microsoft.com/office/drawing/2014/main" id="{F9DBEA47-58C3-F5BD-845E-6408A50A404E}"/>
              </a:ext>
            </a:extLst>
          </p:cNvPr>
          <p:cNvSpPr txBox="1">
            <a:spLocks/>
          </p:cNvSpPr>
          <p:nvPr/>
        </p:nvSpPr>
        <p:spPr bwMode="auto">
          <a:xfrm>
            <a:off x="75526" y="5236212"/>
            <a:ext cx="1277171" cy="36004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p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n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p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§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§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TW" sz="1600" b="0" dirty="0"/>
              <a:t>Match</a:t>
            </a:r>
          </a:p>
        </p:txBody>
      </p:sp>
      <p:sp>
        <p:nvSpPr>
          <p:cNvPr id="258" name="內容版面配置區 2">
            <a:extLst>
              <a:ext uri="{FF2B5EF4-FFF2-40B4-BE49-F238E27FC236}">
                <a16:creationId xmlns:a16="http://schemas.microsoft.com/office/drawing/2014/main" id="{15DA5684-BDDD-88B5-632C-B15DEDF97BC4}"/>
              </a:ext>
            </a:extLst>
          </p:cNvPr>
          <p:cNvSpPr txBox="1">
            <a:spLocks/>
          </p:cNvSpPr>
          <p:nvPr/>
        </p:nvSpPr>
        <p:spPr bwMode="auto">
          <a:xfrm>
            <a:off x="75526" y="5551246"/>
            <a:ext cx="1277171" cy="36004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p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n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p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§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§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TW" sz="1600" b="0" dirty="0"/>
              <a:t>Address</a:t>
            </a:r>
          </a:p>
        </p:txBody>
      </p:sp>
    </p:spTree>
    <p:extLst>
      <p:ext uri="{BB962C8B-B14F-4D97-AF65-F5344CB8AC3E}">
        <p14:creationId xmlns:p14="http://schemas.microsoft.com/office/powerpoint/2010/main" val="23646592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F5AF75-4FE1-1A4F-E69E-3C8A573C55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33CA37-A844-4D42-70FC-888A3F9D8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Input Stimuli Generation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0">
                <a:extLst>
                  <a:ext uri="{FF2B5EF4-FFF2-40B4-BE49-F238E27FC236}">
                    <a16:creationId xmlns:a16="http://schemas.microsoft.com/office/drawing/2014/main" id="{1196E8F1-C13C-CD09-8C75-C7841D256A3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81000" y="1676400"/>
                <a:ext cx="8382000" cy="4800600"/>
              </a:xfrm>
            </p:spPr>
            <p:txBody>
              <a:bodyPr/>
              <a:lstStyle/>
              <a:p>
                <a:r>
                  <a:rPr lang="en-US" altLang="zh-TW" dirty="0"/>
                  <a:t>Input stimuli were provided by testbench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zh-TW" dirty="0"/>
                  <a:t> Non-synthesizable</a:t>
                </a:r>
              </a:p>
              <a:p>
                <a:pPr lvl="1"/>
                <a:r>
                  <a:rPr lang="en-US" altLang="zh-TW" dirty="0"/>
                  <a:t>Rewrite testbench into a synthesizable module</a:t>
                </a:r>
              </a:p>
              <a:p>
                <a:pPr lvl="1"/>
                <a:r>
                  <a:rPr lang="en-US" altLang="zh-TW" dirty="0"/>
                  <a:t>Using RAM on FPGA board to preload data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0">
                <a:extLst>
                  <a:ext uri="{FF2B5EF4-FFF2-40B4-BE49-F238E27FC236}">
                    <a16:creationId xmlns:a16="http://schemas.microsoft.com/office/drawing/2014/main" id="{1196E8F1-C13C-CD09-8C75-C7841D256A3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1000" y="1676400"/>
                <a:ext cx="8382000" cy="4800600"/>
              </a:xfrm>
              <a:blipFill>
                <a:blip r:embed="rId3"/>
                <a:stretch>
                  <a:fillRect l="-727" t="-63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矩形 12">
            <a:extLst>
              <a:ext uri="{FF2B5EF4-FFF2-40B4-BE49-F238E27FC236}">
                <a16:creationId xmlns:a16="http://schemas.microsoft.com/office/drawing/2014/main" id="{E25DE161-2377-0121-4AE2-D631DC0C3167}"/>
              </a:ext>
            </a:extLst>
          </p:cNvPr>
          <p:cNvSpPr/>
          <p:nvPr/>
        </p:nvSpPr>
        <p:spPr bwMode="auto">
          <a:xfrm>
            <a:off x="2697573" y="3036580"/>
            <a:ext cx="2006235" cy="3088176"/>
          </a:xfrm>
          <a:prstGeom prst="rect">
            <a:avLst/>
          </a:prstGeom>
          <a:ln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charset="-120"/>
              </a:rPr>
              <a:t>TB</a:t>
            </a:r>
            <a:endParaRPr kumimoji="1" lang="zh-TW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grpSp>
        <p:nvGrpSpPr>
          <p:cNvPr id="36" name="群組 35">
            <a:extLst>
              <a:ext uri="{FF2B5EF4-FFF2-40B4-BE49-F238E27FC236}">
                <a16:creationId xmlns:a16="http://schemas.microsoft.com/office/drawing/2014/main" id="{F0ACDE7E-6621-23D5-7449-68C7CD54DBEA}"/>
              </a:ext>
            </a:extLst>
          </p:cNvPr>
          <p:cNvGrpSpPr/>
          <p:nvPr/>
        </p:nvGrpSpPr>
        <p:grpSpPr>
          <a:xfrm>
            <a:off x="755576" y="2996952"/>
            <a:ext cx="1951394" cy="936104"/>
            <a:chOff x="755576" y="2996952"/>
            <a:chExt cx="1951394" cy="936104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8F1C7B52-0273-F08C-193A-7EE317E083C4}"/>
                </a:ext>
              </a:extLst>
            </p:cNvPr>
            <p:cNvSpPr/>
            <p:nvPr/>
          </p:nvSpPr>
          <p:spPr bwMode="auto">
            <a:xfrm>
              <a:off x="755576" y="2996952"/>
              <a:ext cx="1080120" cy="936104"/>
            </a:xfrm>
            <a:prstGeom prst="rect">
              <a:avLst/>
            </a:prstGeom>
            <a:ln>
              <a:headEnd type="none" w="med" len="med"/>
              <a:tailEnd type="triangl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zh-TW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新細明體" charset="-120"/>
                </a:rPr>
                <a:t>Support Data RAM</a:t>
              </a:r>
              <a:endParaRPr kumimoji="1" lang="zh-TW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charset="-120"/>
              </a:endParaRPr>
            </a:p>
          </p:txBody>
        </p:sp>
        <p:cxnSp>
          <p:nvCxnSpPr>
            <p:cNvPr id="15" name="直線單箭頭接點 14">
              <a:extLst>
                <a:ext uri="{FF2B5EF4-FFF2-40B4-BE49-F238E27FC236}">
                  <a16:creationId xmlns:a16="http://schemas.microsoft.com/office/drawing/2014/main" id="{C6B54CC1-81B9-F8D2-0E4C-F095C48C6521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845093" y="3534611"/>
              <a:ext cx="861877" cy="0"/>
            </a:xfrm>
            <a:prstGeom prst="straightConnector1">
              <a:avLst/>
            </a:prstGeom>
            <a:ln w="19050">
              <a:headEnd type="none" w="med" len="med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直線單箭頭接點 16">
              <a:extLst>
                <a:ext uri="{FF2B5EF4-FFF2-40B4-BE49-F238E27FC236}">
                  <a16:creationId xmlns:a16="http://schemas.microsoft.com/office/drawing/2014/main" id="{DBAEC8AB-F203-C827-73D6-BDAC97C02EBD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1818739" y="3375938"/>
              <a:ext cx="861877" cy="0"/>
            </a:xfrm>
            <a:prstGeom prst="straightConnector1">
              <a:avLst/>
            </a:prstGeom>
            <a:ln w="19050">
              <a:headEnd type="none" w="med" len="med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3" name="文字方塊 22">
              <a:extLst>
                <a:ext uri="{FF2B5EF4-FFF2-40B4-BE49-F238E27FC236}">
                  <a16:creationId xmlns:a16="http://schemas.microsoft.com/office/drawing/2014/main" id="{EDF68B5B-E1B2-E954-4B46-087B50DEA1CE}"/>
                </a:ext>
              </a:extLst>
            </p:cNvPr>
            <p:cNvSpPr txBox="1"/>
            <p:nvPr/>
          </p:nvSpPr>
          <p:spPr>
            <a:xfrm>
              <a:off x="1972869" y="3499547"/>
              <a:ext cx="629816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TW" sz="1600" dirty="0"/>
                <a:t>data</a:t>
              </a:r>
              <a:endParaRPr lang="zh-TW" altLang="en-US" sz="1600" dirty="0"/>
            </a:p>
          </p:txBody>
        </p:sp>
        <p:sp>
          <p:nvSpPr>
            <p:cNvPr id="24" name="文字方塊 23">
              <a:extLst>
                <a:ext uri="{FF2B5EF4-FFF2-40B4-BE49-F238E27FC236}">
                  <a16:creationId xmlns:a16="http://schemas.microsoft.com/office/drawing/2014/main" id="{45BB8807-0FA2-4272-1913-3ECFA5E442ED}"/>
                </a:ext>
              </a:extLst>
            </p:cNvPr>
            <p:cNvSpPr txBox="1"/>
            <p:nvPr/>
          </p:nvSpPr>
          <p:spPr>
            <a:xfrm>
              <a:off x="1972869" y="3020576"/>
              <a:ext cx="64299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TW" sz="1600" dirty="0" err="1"/>
                <a:t>addr</a:t>
              </a:r>
              <a:endParaRPr lang="zh-TW" altLang="en-US" sz="1600" dirty="0"/>
            </a:p>
          </p:txBody>
        </p:sp>
      </p:grpSp>
      <p:grpSp>
        <p:nvGrpSpPr>
          <p:cNvPr id="35" name="群組 34">
            <a:extLst>
              <a:ext uri="{FF2B5EF4-FFF2-40B4-BE49-F238E27FC236}">
                <a16:creationId xmlns:a16="http://schemas.microsoft.com/office/drawing/2014/main" id="{AFBCE8E4-82AC-4A5E-6B15-97F5F4506A3F}"/>
              </a:ext>
            </a:extLst>
          </p:cNvPr>
          <p:cNvGrpSpPr/>
          <p:nvPr/>
        </p:nvGrpSpPr>
        <p:grpSpPr>
          <a:xfrm>
            <a:off x="755576" y="4085456"/>
            <a:ext cx="1951394" cy="936104"/>
            <a:chOff x="755576" y="4085456"/>
            <a:chExt cx="1951394" cy="936104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DC4F6994-A8E9-1C2C-C32F-B50763238D5A}"/>
                </a:ext>
              </a:extLst>
            </p:cNvPr>
            <p:cNvSpPr/>
            <p:nvPr/>
          </p:nvSpPr>
          <p:spPr bwMode="auto">
            <a:xfrm>
              <a:off x="755576" y="4085456"/>
              <a:ext cx="1080120" cy="936104"/>
            </a:xfrm>
            <a:prstGeom prst="rect">
              <a:avLst/>
            </a:prstGeom>
            <a:ln>
              <a:headEnd type="none" w="med" len="med"/>
              <a:tailEnd type="triangl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zh-TW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新細明體" charset="-120"/>
                </a:rPr>
                <a:t>Query Data RAM</a:t>
              </a:r>
              <a:endParaRPr kumimoji="1" lang="zh-TW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charset="-120"/>
              </a:endParaRPr>
            </a:p>
          </p:txBody>
        </p:sp>
        <p:cxnSp>
          <p:nvCxnSpPr>
            <p:cNvPr id="25" name="直線單箭頭接點 24">
              <a:extLst>
                <a:ext uri="{FF2B5EF4-FFF2-40B4-BE49-F238E27FC236}">
                  <a16:creationId xmlns:a16="http://schemas.microsoft.com/office/drawing/2014/main" id="{596801A9-50BA-BCFC-A155-6439C24E6F3D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845093" y="4632107"/>
              <a:ext cx="861877" cy="0"/>
            </a:xfrm>
            <a:prstGeom prst="straightConnector1">
              <a:avLst/>
            </a:prstGeom>
            <a:ln w="19050">
              <a:headEnd type="none" w="med" len="med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直線單箭頭接點 25">
              <a:extLst>
                <a:ext uri="{FF2B5EF4-FFF2-40B4-BE49-F238E27FC236}">
                  <a16:creationId xmlns:a16="http://schemas.microsoft.com/office/drawing/2014/main" id="{CF2C4525-C3AC-BEB6-3C57-5470133BC0A2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1818739" y="4473434"/>
              <a:ext cx="861877" cy="0"/>
            </a:xfrm>
            <a:prstGeom prst="straightConnector1">
              <a:avLst/>
            </a:prstGeom>
            <a:ln w="19050">
              <a:headEnd type="none" w="med" len="med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7" name="文字方塊 26">
              <a:extLst>
                <a:ext uri="{FF2B5EF4-FFF2-40B4-BE49-F238E27FC236}">
                  <a16:creationId xmlns:a16="http://schemas.microsoft.com/office/drawing/2014/main" id="{EEA926C4-EEB2-05A0-D444-0D7EAD8219EE}"/>
                </a:ext>
              </a:extLst>
            </p:cNvPr>
            <p:cNvSpPr txBox="1"/>
            <p:nvPr/>
          </p:nvSpPr>
          <p:spPr>
            <a:xfrm>
              <a:off x="1972869" y="4597043"/>
              <a:ext cx="629816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TW" sz="1600" dirty="0"/>
                <a:t>data</a:t>
              </a:r>
              <a:endParaRPr lang="zh-TW" altLang="en-US" sz="1600" dirty="0"/>
            </a:p>
          </p:txBody>
        </p:sp>
        <p:sp>
          <p:nvSpPr>
            <p:cNvPr id="28" name="文字方塊 27">
              <a:extLst>
                <a:ext uri="{FF2B5EF4-FFF2-40B4-BE49-F238E27FC236}">
                  <a16:creationId xmlns:a16="http://schemas.microsoft.com/office/drawing/2014/main" id="{DA0475FB-0470-82AF-5D93-EC1960B7EF20}"/>
                </a:ext>
              </a:extLst>
            </p:cNvPr>
            <p:cNvSpPr txBox="1"/>
            <p:nvPr/>
          </p:nvSpPr>
          <p:spPr>
            <a:xfrm>
              <a:off x="1972869" y="4118072"/>
              <a:ext cx="64299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TW" sz="1600" dirty="0" err="1"/>
                <a:t>addr</a:t>
              </a:r>
              <a:endParaRPr lang="zh-TW" altLang="en-US" sz="1600" dirty="0"/>
            </a:p>
          </p:txBody>
        </p:sp>
      </p:grpSp>
      <p:grpSp>
        <p:nvGrpSpPr>
          <p:cNvPr id="34" name="群組 33">
            <a:extLst>
              <a:ext uri="{FF2B5EF4-FFF2-40B4-BE49-F238E27FC236}">
                <a16:creationId xmlns:a16="http://schemas.microsoft.com/office/drawing/2014/main" id="{DD3030EF-2EF7-1854-855A-294B0057B419}"/>
              </a:ext>
            </a:extLst>
          </p:cNvPr>
          <p:cNvGrpSpPr/>
          <p:nvPr/>
        </p:nvGrpSpPr>
        <p:grpSpPr>
          <a:xfrm>
            <a:off x="755576" y="5149024"/>
            <a:ext cx="1951394" cy="936104"/>
            <a:chOff x="755576" y="5149024"/>
            <a:chExt cx="1951394" cy="936104"/>
          </a:xfrm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48ED6EAA-36F9-261A-5AC8-AC8D7BC2B6AB}"/>
                </a:ext>
              </a:extLst>
            </p:cNvPr>
            <p:cNvSpPr/>
            <p:nvPr/>
          </p:nvSpPr>
          <p:spPr bwMode="auto">
            <a:xfrm>
              <a:off x="755576" y="5149024"/>
              <a:ext cx="1080120" cy="936104"/>
            </a:xfrm>
            <a:prstGeom prst="rect">
              <a:avLst/>
            </a:prstGeom>
            <a:ln>
              <a:headEnd type="none" w="med" len="med"/>
              <a:tailEnd type="triangl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zh-TW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新細明體" charset="-120"/>
                </a:rPr>
                <a:t>Golden</a:t>
              </a:r>
            </a:p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zh-TW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新細明體" charset="-120"/>
                </a:rPr>
                <a:t>Data RAM</a:t>
              </a:r>
              <a:endParaRPr kumimoji="1" lang="zh-TW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charset="-120"/>
              </a:endParaRPr>
            </a:p>
          </p:txBody>
        </p:sp>
        <p:cxnSp>
          <p:nvCxnSpPr>
            <p:cNvPr id="29" name="直線單箭頭接點 28">
              <a:extLst>
                <a:ext uri="{FF2B5EF4-FFF2-40B4-BE49-F238E27FC236}">
                  <a16:creationId xmlns:a16="http://schemas.microsoft.com/office/drawing/2014/main" id="{446FB06A-D305-DD79-D159-3479BC182179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845093" y="5674047"/>
              <a:ext cx="861877" cy="0"/>
            </a:xfrm>
            <a:prstGeom prst="straightConnector1">
              <a:avLst/>
            </a:prstGeom>
            <a:ln w="19050">
              <a:headEnd type="none" w="med" len="med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直線單箭頭接點 30">
              <a:extLst>
                <a:ext uri="{FF2B5EF4-FFF2-40B4-BE49-F238E27FC236}">
                  <a16:creationId xmlns:a16="http://schemas.microsoft.com/office/drawing/2014/main" id="{CCA353B5-07E8-4CA0-89A9-EE41ADAB6DEF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1818739" y="5515374"/>
              <a:ext cx="861877" cy="0"/>
            </a:xfrm>
            <a:prstGeom prst="straightConnector1">
              <a:avLst/>
            </a:prstGeom>
            <a:ln w="19050">
              <a:headEnd type="none" w="med" len="med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2" name="文字方塊 31">
              <a:extLst>
                <a:ext uri="{FF2B5EF4-FFF2-40B4-BE49-F238E27FC236}">
                  <a16:creationId xmlns:a16="http://schemas.microsoft.com/office/drawing/2014/main" id="{9F9923A4-BFDE-02C8-E309-B8CDD2B70632}"/>
                </a:ext>
              </a:extLst>
            </p:cNvPr>
            <p:cNvSpPr txBox="1"/>
            <p:nvPr/>
          </p:nvSpPr>
          <p:spPr>
            <a:xfrm>
              <a:off x="1972869" y="5638983"/>
              <a:ext cx="629816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TW" sz="1600" dirty="0"/>
                <a:t>data</a:t>
              </a:r>
              <a:endParaRPr lang="zh-TW" altLang="en-US" sz="1600" dirty="0"/>
            </a:p>
          </p:txBody>
        </p:sp>
        <p:sp>
          <p:nvSpPr>
            <p:cNvPr id="33" name="文字方塊 32">
              <a:extLst>
                <a:ext uri="{FF2B5EF4-FFF2-40B4-BE49-F238E27FC236}">
                  <a16:creationId xmlns:a16="http://schemas.microsoft.com/office/drawing/2014/main" id="{661E1BB3-91C5-EE1E-A44A-4271F4078E29}"/>
                </a:ext>
              </a:extLst>
            </p:cNvPr>
            <p:cNvSpPr txBox="1"/>
            <p:nvPr/>
          </p:nvSpPr>
          <p:spPr>
            <a:xfrm>
              <a:off x="1972869" y="5160012"/>
              <a:ext cx="64299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TW" sz="1600" dirty="0" err="1"/>
                <a:t>addr</a:t>
              </a:r>
              <a:endParaRPr lang="zh-TW" altLang="en-US" sz="1600" dirty="0"/>
            </a:p>
          </p:txBody>
        </p:sp>
      </p:grpSp>
      <p:cxnSp>
        <p:nvCxnSpPr>
          <p:cNvPr id="37" name="直線單箭頭接點 36">
            <a:extLst>
              <a:ext uri="{FF2B5EF4-FFF2-40B4-BE49-F238E27FC236}">
                <a16:creationId xmlns:a16="http://schemas.microsoft.com/office/drawing/2014/main" id="{8E413A05-1BFD-6B10-55B1-640B4700928B}"/>
              </a:ext>
            </a:extLst>
          </p:cNvPr>
          <p:cNvCxnSpPr>
            <a:cxnSpLocks/>
          </p:cNvCxnSpPr>
          <p:nvPr/>
        </p:nvCxnSpPr>
        <p:spPr bwMode="auto">
          <a:xfrm>
            <a:off x="4550369" y="4068905"/>
            <a:ext cx="1749823" cy="16551"/>
          </a:xfrm>
          <a:prstGeom prst="straightConnector1">
            <a:avLst/>
          </a:prstGeom>
          <a:ln w="19050"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內容版面配置區 2">
            <a:extLst>
              <a:ext uri="{FF2B5EF4-FFF2-40B4-BE49-F238E27FC236}">
                <a16:creationId xmlns:a16="http://schemas.microsoft.com/office/drawing/2014/main" id="{53128278-99C9-AC34-3467-8E850A832870}"/>
              </a:ext>
            </a:extLst>
          </p:cNvPr>
          <p:cNvSpPr txBox="1">
            <a:spLocks/>
          </p:cNvSpPr>
          <p:nvPr/>
        </p:nvSpPr>
        <p:spPr bwMode="auto">
          <a:xfrm>
            <a:off x="4845730" y="3769292"/>
            <a:ext cx="1277170" cy="36004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p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n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p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§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§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TW" sz="1600" b="0" dirty="0"/>
              <a:t>in</a:t>
            </a:r>
          </a:p>
        </p:txBody>
      </p:sp>
      <p:sp>
        <p:nvSpPr>
          <p:cNvPr id="39" name="內容版面配置區 2">
            <a:extLst>
              <a:ext uri="{FF2B5EF4-FFF2-40B4-BE49-F238E27FC236}">
                <a16:creationId xmlns:a16="http://schemas.microsoft.com/office/drawing/2014/main" id="{BF1FCEDD-B729-0D07-AF5C-FB5D333B8C7A}"/>
              </a:ext>
            </a:extLst>
          </p:cNvPr>
          <p:cNvSpPr txBox="1">
            <a:spLocks/>
          </p:cNvSpPr>
          <p:nvPr/>
        </p:nvSpPr>
        <p:spPr bwMode="auto">
          <a:xfrm>
            <a:off x="4845729" y="4039322"/>
            <a:ext cx="1277171" cy="36004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p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n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p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§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§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TW" sz="1600" b="0" dirty="0" err="1"/>
              <a:t>Encoder_en</a:t>
            </a:r>
            <a:endParaRPr lang="en-US" altLang="zh-TW" sz="1600" b="0" dirty="0"/>
          </a:p>
        </p:txBody>
      </p:sp>
      <p:cxnSp>
        <p:nvCxnSpPr>
          <p:cNvPr id="40" name="直線單箭頭接點 39">
            <a:extLst>
              <a:ext uri="{FF2B5EF4-FFF2-40B4-BE49-F238E27FC236}">
                <a16:creationId xmlns:a16="http://schemas.microsoft.com/office/drawing/2014/main" id="{F9B2D487-99AA-0495-4770-5FAF71B38D88}"/>
              </a:ext>
            </a:extLst>
          </p:cNvPr>
          <p:cNvCxnSpPr>
            <a:cxnSpLocks/>
          </p:cNvCxnSpPr>
          <p:nvPr/>
        </p:nvCxnSpPr>
        <p:spPr bwMode="auto">
          <a:xfrm>
            <a:off x="4550369" y="4338935"/>
            <a:ext cx="1749823" cy="0"/>
          </a:xfrm>
          <a:prstGeom prst="straightConnector1">
            <a:avLst/>
          </a:prstGeom>
          <a:ln w="19050"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內容版面配置區 2">
            <a:extLst>
              <a:ext uri="{FF2B5EF4-FFF2-40B4-BE49-F238E27FC236}">
                <a16:creationId xmlns:a16="http://schemas.microsoft.com/office/drawing/2014/main" id="{047A964F-6D58-5DD8-702E-42538BEA3FF5}"/>
              </a:ext>
            </a:extLst>
          </p:cNvPr>
          <p:cNvSpPr txBox="1">
            <a:spLocks/>
          </p:cNvSpPr>
          <p:nvPr/>
        </p:nvSpPr>
        <p:spPr bwMode="auto">
          <a:xfrm>
            <a:off x="4845728" y="4354357"/>
            <a:ext cx="1277171" cy="36004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p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n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p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§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§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TW" sz="1600" b="0" dirty="0" err="1"/>
              <a:t>Write_en</a:t>
            </a:r>
            <a:endParaRPr lang="en-US" altLang="zh-TW" sz="1600" b="0" dirty="0"/>
          </a:p>
        </p:txBody>
      </p:sp>
      <p:cxnSp>
        <p:nvCxnSpPr>
          <p:cNvPr id="42" name="直線單箭頭接點 41">
            <a:extLst>
              <a:ext uri="{FF2B5EF4-FFF2-40B4-BE49-F238E27FC236}">
                <a16:creationId xmlns:a16="http://schemas.microsoft.com/office/drawing/2014/main" id="{691287CE-5545-EB02-8824-6FF034019892}"/>
              </a:ext>
            </a:extLst>
          </p:cNvPr>
          <p:cNvCxnSpPr>
            <a:cxnSpLocks/>
          </p:cNvCxnSpPr>
          <p:nvPr/>
        </p:nvCxnSpPr>
        <p:spPr bwMode="auto">
          <a:xfrm>
            <a:off x="4550369" y="4653970"/>
            <a:ext cx="1749823" cy="0"/>
          </a:xfrm>
          <a:prstGeom prst="straightConnector1">
            <a:avLst/>
          </a:prstGeom>
          <a:ln w="19050"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內容版面配置區 2">
            <a:extLst>
              <a:ext uri="{FF2B5EF4-FFF2-40B4-BE49-F238E27FC236}">
                <a16:creationId xmlns:a16="http://schemas.microsoft.com/office/drawing/2014/main" id="{A4C970B1-F344-48D2-C76A-F045737A7DE8}"/>
              </a:ext>
            </a:extLst>
          </p:cNvPr>
          <p:cNvSpPr txBox="1">
            <a:spLocks/>
          </p:cNvSpPr>
          <p:nvPr/>
        </p:nvSpPr>
        <p:spPr bwMode="auto">
          <a:xfrm>
            <a:off x="4845728" y="4669391"/>
            <a:ext cx="1277171" cy="36004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p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n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p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§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§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TW" sz="1600" b="0" dirty="0" err="1"/>
              <a:t>Search_en</a:t>
            </a:r>
            <a:endParaRPr lang="en-US" altLang="zh-TW" sz="1600" b="0" dirty="0"/>
          </a:p>
        </p:txBody>
      </p:sp>
      <p:cxnSp>
        <p:nvCxnSpPr>
          <p:cNvPr id="45" name="直線單箭頭接點 44">
            <a:extLst>
              <a:ext uri="{FF2B5EF4-FFF2-40B4-BE49-F238E27FC236}">
                <a16:creationId xmlns:a16="http://schemas.microsoft.com/office/drawing/2014/main" id="{4B647F31-7769-BF84-C9C3-80340A22F536}"/>
              </a:ext>
            </a:extLst>
          </p:cNvPr>
          <p:cNvCxnSpPr>
            <a:cxnSpLocks/>
          </p:cNvCxnSpPr>
          <p:nvPr/>
        </p:nvCxnSpPr>
        <p:spPr bwMode="auto">
          <a:xfrm>
            <a:off x="4550369" y="4969004"/>
            <a:ext cx="1749823" cy="0"/>
          </a:xfrm>
          <a:prstGeom prst="straightConnector1">
            <a:avLst/>
          </a:prstGeom>
          <a:ln w="19050"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直線單箭頭接點 45">
            <a:extLst>
              <a:ext uri="{FF2B5EF4-FFF2-40B4-BE49-F238E27FC236}">
                <a16:creationId xmlns:a16="http://schemas.microsoft.com/office/drawing/2014/main" id="{EE228260-3D46-8D86-1A49-75FBA91DA000}"/>
              </a:ext>
            </a:extLst>
          </p:cNvPr>
          <p:cNvCxnSpPr>
            <a:cxnSpLocks/>
          </p:cNvCxnSpPr>
          <p:nvPr/>
        </p:nvCxnSpPr>
        <p:spPr bwMode="auto">
          <a:xfrm flipH="1">
            <a:off x="4525100" y="5363597"/>
            <a:ext cx="1749823" cy="0"/>
          </a:xfrm>
          <a:prstGeom prst="straightConnector1">
            <a:avLst/>
          </a:prstGeom>
          <a:ln w="19050"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直線單箭頭接點 46">
            <a:extLst>
              <a:ext uri="{FF2B5EF4-FFF2-40B4-BE49-F238E27FC236}">
                <a16:creationId xmlns:a16="http://schemas.microsoft.com/office/drawing/2014/main" id="{054067FC-A34F-629E-A8AA-24114195A7D6}"/>
              </a:ext>
            </a:extLst>
          </p:cNvPr>
          <p:cNvCxnSpPr>
            <a:cxnSpLocks/>
          </p:cNvCxnSpPr>
          <p:nvPr/>
        </p:nvCxnSpPr>
        <p:spPr bwMode="auto">
          <a:xfrm flipH="1">
            <a:off x="4525100" y="5678631"/>
            <a:ext cx="1749823" cy="0"/>
          </a:xfrm>
          <a:prstGeom prst="straightConnector1">
            <a:avLst/>
          </a:prstGeom>
          <a:ln w="19050"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內容版面配置區 2">
            <a:extLst>
              <a:ext uri="{FF2B5EF4-FFF2-40B4-BE49-F238E27FC236}">
                <a16:creationId xmlns:a16="http://schemas.microsoft.com/office/drawing/2014/main" id="{B3E55978-14D7-C3BE-CB73-F3B54C5145C7}"/>
              </a:ext>
            </a:extLst>
          </p:cNvPr>
          <p:cNvSpPr txBox="1">
            <a:spLocks/>
          </p:cNvSpPr>
          <p:nvPr/>
        </p:nvSpPr>
        <p:spPr bwMode="auto">
          <a:xfrm>
            <a:off x="4825767" y="5063984"/>
            <a:ext cx="1277171" cy="36004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p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n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p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§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§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TW" sz="1600" b="0" dirty="0"/>
              <a:t>Match</a:t>
            </a:r>
          </a:p>
        </p:txBody>
      </p:sp>
      <p:sp>
        <p:nvSpPr>
          <p:cNvPr id="49" name="內容版面配置區 2">
            <a:extLst>
              <a:ext uri="{FF2B5EF4-FFF2-40B4-BE49-F238E27FC236}">
                <a16:creationId xmlns:a16="http://schemas.microsoft.com/office/drawing/2014/main" id="{BE6E6E8F-C49E-F1B8-BECB-E06C6DA72FAA}"/>
              </a:ext>
            </a:extLst>
          </p:cNvPr>
          <p:cNvSpPr txBox="1">
            <a:spLocks/>
          </p:cNvSpPr>
          <p:nvPr/>
        </p:nvSpPr>
        <p:spPr bwMode="auto">
          <a:xfrm>
            <a:off x="4825767" y="5379018"/>
            <a:ext cx="1277171" cy="36004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p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n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p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§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§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TW" sz="1600" b="0" dirty="0"/>
              <a:t>Address</a:t>
            </a: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59FB7905-1481-7B87-89A1-3C54D9664CB3}"/>
              </a:ext>
            </a:extLst>
          </p:cNvPr>
          <p:cNvSpPr/>
          <p:nvPr/>
        </p:nvSpPr>
        <p:spPr bwMode="auto">
          <a:xfrm>
            <a:off x="2913851" y="3633161"/>
            <a:ext cx="861877" cy="380890"/>
          </a:xfrm>
          <a:prstGeom prst="rect">
            <a:avLst/>
          </a:prstGeom>
          <a:ln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charset="-120"/>
              </a:rPr>
              <a:t>FSM</a:t>
            </a:r>
            <a:endParaRPr kumimoji="1" lang="zh-TW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630E85FA-039E-E38F-7263-5FFFECBD02D6}"/>
              </a:ext>
            </a:extLst>
          </p:cNvPr>
          <p:cNvSpPr/>
          <p:nvPr/>
        </p:nvSpPr>
        <p:spPr bwMode="auto">
          <a:xfrm>
            <a:off x="3287303" y="4219626"/>
            <a:ext cx="1211461" cy="640677"/>
          </a:xfrm>
          <a:prstGeom prst="rect">
            <a:avLst/>
          </a:prstGeom>
          <a:ln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dirty="0">
                <a:solidFill>
                  <a:schemeClr val="tx1"/>
                </a:solidFill>
                <a:latin typeface="Arial" charset="0"/>
                <a:ea typeface="新細明體" charset="-120"/>
              </a:rPr>
              <a:t>Input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charset="-120"/>
              </a:rPr>
              <a:t>Gen.</a:t>
            </a:r>
            <a:endParaRPr kumimoji="1" lang="zh-TW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E2A225B6-3B24-8847-0F0D-5E13CF7F83BA}"/>
              </a:ext>
            </a:extLst>
          </p:cNvPr>
          <p:cNvSpPr/>
          <p:nvPr/>
        </p:nvSpPr>
        <p:spPr bwMode="auto">
          <a:xfrm>
            <a:off x="3287303" y="5143504"/>
            <a:ext cx="1211461" cy="733767"/>
          </a:xfrm>
          <a:prstGeom prst="rect">
            <a:avLst/>
          </a:prstGeom>
          <a:ln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dirty="0">
                <a:solidFill>
                  <a:schemeClr val="tx1"/>
                </a:solidFill>
                <a:latin typeface="Arial" charset="0"/>
                <a:ea typeface="新細明體" charset="-120"/>
              </a:rPr>
              <a:t>Result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dirty="0">
                <a:solidFill>
                  <a:schemeClr val="tx1"/>
                </a:solidFill>
                <a:latin typeface="Arial" charset="0"/>
                <a:ea typeface="新細明體" charset="-120"/>
              </a:rPr>
              <a:t>Checker</a:t>
            </a:r>
            <a:endParaRPr kumimoji="1" lang="en-US" altLang="zh-TW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cxnSp>
        <p:nvCxnSpPr>
          <p:cNvPr id="78" name="直線單箭頭接點 77">
            <a:extLst>
              <a:ext uri="{FF2B5EF4-FFF2-40B4-BE49-F238E27FC236}">
                <a16:creationId xmlns:a16="http://schemas.microsoft.com/office/drawing/2014/main" id="{F1F147E4-D59C-CFB5-D63D-41EF8E0712B2}"/>
              </a:ext>
            </a:extLst>
          </p:cNvPr>
          <p:cNvCxnSpPr>
            <a:cxnSpLocks/>
          </p:cNvCxnSpPr>
          <p:nvPr/>
        </p:nvCxnSpPr>
        <p:spPr bwMode="auto">
          <a:xfrm flipH="1">
            <a:off x="3048015" y="4014051"/>
            <a:ext cx="5352" cy="1496337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直線單箭頭接點 84">
            <a:extLst>
              <a:ext uri="{FF2B5EF4-FFF2-40B4-BE49-F238E27FC236}">
                <a16:creationId xmlns:a16="http://schemas.microsoft.com/office/drawing/2014/main" id="{8CA5E501-853A-7588-275C-12AF649235B0}"/>
              </a:ext>
            </a:extLst>
          </p:cNvPr>
          <p:cNvCxnSpPr>
            <a:cxnSpLocks/>
            <a:endCxn id="52" idx="1"/>
          </p:cNvCxnSpPr>
          <p:nvPr/>
        </p:nvCxnSpPr>
        <p:spPr bwMode="auto">
          <a:xfrm>
            <a:off x="3053367" y="4539964"/>
            <a:ext cx="233936" cy="1"/>
          </a:xfrm>
          <a:prstGeom prst="straightConnector1">
            <a:avLst/>
          </a:prstGeom>
          <a:ln w="19050"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直線單箭頭接點 87">
            <a:extLst>
              <a:ext uri="{FF2B5EF4-FFF2-40B4-BE49-F238E27FC236}">
                <a16:creationId xmlns:a16="http://schemas.microsoft.com/office/drawing/2014/main" id="{6E132557-778A-3319-E099-442871E0B998}"/>
              </a:ext>
            </a:extLst>
          </p:cNvPr>
          <p:cNvCxnSpPr>
            <a:cxnSpLocks/>
            <a:endCxn id="53" idx="1"/>
          </p:cNvCxnSpPr>
          <p:nvPr/>
        </p:nvCxnSpPr>
        <p:spPr bwMode="auto">
          <a:xfrm>
            <a:off x="3048015" y="5510388"/>
            <a:ext cx="239288" cy="0"/>
          </a:xfrm>
          <a:prstGeom prst="straightConnector1">
            <a:avLst/>
          </a:prstGeom>
          <a:ln w="19050"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直線單箭頭接點 92">
            <a:extLst>
              <a:ext uri="{FF2B5EF4-FFF2-40B4-BE49-F238E27FC236}">
                <a16:creationId xmlns:a16="http://schemas.microsoft.com/office/drawing/2014/main" id="{1F52AA71-BB03-117B-5DE5-BE633138F746}"/>
              </a:ext>
            </a:extLst>
          </p:cNvPr>
          <p:cNvCxnSpPr>
            <a:cxnSpLocks/>
            <a:stCxn id="53" idx="2"/>
            <a:endCxn id="96" idx="0"/>
          </p:cNvCxnSpPr>
          <p:nvPr/>
        </p:nvCxnSpPr>
        <p:spPr bwMode="auto">
          <a:xfrm flipH="1">
            <a:off x="3893033" y="5877271"/>
            <a:ext cx="1" cy="377796"/>
          </a:xfrm>
          <a:prstGeom prst="straightConnector1">
            <a:avLst/>
          </a:prstGeom>
          <a:ln w="19050"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6" name="矩形 95">
            <a:extLst>
              <a:ext uri="{FF2B5EF4-FFF2-40B4-BE49-F238E27FC236}">
                <a16:creationId xmlns:a16="http://schemas.microsoft.com/office/drawing/2014/main" id="{12E7018B-67E3-03DC-28D8-30747EF17A05}"/>
              </a:ext>
            </a:extLst>
          </p:cNvPr>
          <p:cNvSpPr/>
          <p:nvPr/>
        </p:nvSpPr>
        <p:spPr bwMode="auto">
          <a:xfrm>
            <a:off x="3501723" y="6255067"/>
            <a:ext cx="782619" cy="352243"/>
          </a:xfrm>
          <a:prstGeom prst="rect">
            <a:avLst/>
          </a:prstGeom>
          <a:ln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dirty="0">
                <a:solidFill>
                  <a:schemeClr val="tx1"/>
                </a:solidFill>
                <a:latin typeface="Arial" charset="0"/>
                <a:ea typeface="新細明體" charset="-120"/>
              </a:rPr>
              <a:t>LED</a:t>
            </a:r>
            <a:endParaRPr kumimoji="1" lang="en-US" altLang="zh-TW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grpSp>
        <p:nvGrpSpPr>
          <p:cNvPr id="118" name="群組 117">
            <a:extLst>
              <a:ext uri="{FF2B5EF4-FFF2-40B4-BE49-F238E27FC236}">
                <a16:creationId xmlns:a16="http://schemas.microsoft.com/office/drawing/2014/main" id="{5FD6C8AF-EF69-87A7-C471-3BDAD552A0A0}"/>
              </a:ext>
            </a:extLst>
          </p:cNvPr>
          <p:cNvGrpSpPr/>
          <p:nvPr/>
        </p:nvGrpSpPr>
        <p:grpSpPr>
          <a:xfrm>
            <a:off x="2946135" y="6233654"/>
            <a:ext cx="365400" cy="494640"/>
            <a:chOff x="2740309" y="6215093"/>
            <a:chExt cx="365400" cy="494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04" name="筆跡 103">
                  <a:extLst>
                    <a:ext uri="{FF2B5EF4-FFF2-40B4-BE49-F238E27FC236}">
                      <a16:creationId xmlns:a16="http://schemas.microsoft.com/office/drawing/2014/main" id="{C0E762D6-1D5A-3997-ACC4-6BE332EAAC8F}"/>
                    </a:ext>
                  </a:extLst>
                </p14:cNvPr>
                <p14:cNvContentPartPr/>
                <p14:nvPr/>
              </p14:nvContentPartPr>
              <p14:xfrm>
                <a:off x="2842189" y="6278813"/>
                <a:ext cx="131400" cy="216360"/>
              </p14:xfrm>
            </p:contentPart>
          </mc:Choice>
          <mc:Fallback xmlns="">
            <p:pic>
              <p:nvPicPr>
                <p:cNvPr id="104" name="筆跡 103">
                  <a:extLst>
                    <a:ext uri="{FF2B5EF4-FFF2-40B4-BE49-F238E27FC236}">
                      <a16:creationId xmlns:a16="http://schemas.microsoft.com/office/drawing/2014/main" id="{C0E762D6-1D5A-3997-ACC4-6BE332EAAC8F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833549" y="6269813"/>
                  <a:ext cx="14904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06" name="筆跡 105">
                  <a:extLst>
                    <a:ext uri="{FF2B5EF4-FFF2-40B4-BE49-F238E27FC236}">
                      <a16:creationId xmlns:a16="http://schemas.microsoft.com/office/drawing/2014/main" id="{C2EE0ADB-7178-F01E-C786-5BB146029E7C}"/>
                    </a:ext>
                  </a:extLst>
                </p14:cNvPr>
                <p14:cNvContentPartPr/>
                <p14:nvPr/>
              </p14:nvContentPartPr>
              <p14:xfrm>
                <a:off x="2810149" y="6494813"/>
                <a:ext cx="241560" cy="14760"/>
              </p14:xfrm>
            </p:contentPart>
          </mc:Choice>
          <mc:Fallback xmlns="">
            <p:pic>
              <p:nvPicPr>
                <p:cNvPr id="106" name="筆跡 105">
                  <a:extLst>
                    <a:ext uri="{FF2B5EF4-FFF2-40B4-BE49-F238E27FC236}">
                      <a16:creationId xmlns:a16="http://schemas.microsoft.com/office/drawing/2014/main" id="{C2EE0ADB-7178-F01E-C786-5BB146029E7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801509" y="6485813"/>
                  <a:ext cx="25920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11" name="筆跡 110">
                  <a:extLst>
                    <a:ext uri="{FF2B5EF4-FFF2-40B4-BE49-F238E27FC236}">
                      <a16:creationId xmlns:a16="http://schemas.microsoft.com/office/drawing/2014/main" id="{297A3C0F-1FE3-2291-91F9-F7C8C1B22CFC}"/>
                    </a:ext>
                  </a:extLst>
                </p14:cNvPr>
                <p14:cNvContentPartPr/>
                <p14:nvPr/>
              </p14:nvContentPartPr>
              <p14:xfrm>
                <a:off x="2740309" y="6330653"/>
                <a:ext cx="29880" cy="43200"/>
              </p14:xfrm>
            </p:contentPart>
          </mc:Choice>
          <mc:Fallback xmlns="">
            <p:pic>
              <p:nvPicPr>
                <p:cNvPr id="111" name="筆跡 110">
                  <a:extLst>
                    <a:ext uri="{FF2B5EF4-FFF2-40B4-BE49-F238E27FC236}">
                      <a16:creationId xmlns:a16="http://schemas.microsoft.com/office/drawing/2014/main" id="{297A3C0F-1FE3-2291-91F9-F7C8C1B22CFC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731309" y="6322013"/>
                  <a:ext cx="4752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12" name="筆跡 111">
                  <a:extLst>
                    <a:ext uri="{FF2B5EF4-FFF2-40B4-BE49-F238E27FC236}">
                      <a16:creationId xmlns:a16="http://schemas.microsoft.com/office/drawing/2014/main" id="{62BE6E07-CB11-96A1-DF0D-C9E09DED5700}"/>
                    </a:ext>
                  </a:extLst>
                </p14:cNvPr>
                <p14:cNvContentPartPr/>
                <p14:nvPr/>
              </p14:nvContentPartPr>
              <p14:xfrm>
                <a:off x="2810149" y="6223013"/>
                <a:ext cx="9000" cy="30240"/>
              </p14:xfrm>
            </p:contentPart>
          </mc:Choice>
          <mc:Fallback xmlns="">
            <p:pic>
              <p:nvPicPr>
                <p:cNvPr id="112" name="筆跡 111">
                  <a:extLst>
                    <a:ext uri="{FF2B5EF4-FFF2-40B4-BE49-F238E27FC236}">
                      <a16:creationId xmlns:a16="http://schemas.microsoft.com/office/drawing/2014/main" id="{62BE6E07-CB11-96A1-DF0D-C9E09DED5700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801509" y="6214013"/>
                  <a:ext cx="2664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13" name="筆跡 112">
                  <a:extLst>
                    <a:ext uri="{FF2B5EF4-FFF2-40B4-BE49-F238E27FC236}">
                      <a16:creationId xmlns:a16="http://schemas.microsoft.com/office/drawing/2014/main" id="{5CB56DD2-1E17-10E7-89C1-E85D1AB15931}"/>
                    </a:ext>
                  </a:extLst>
                </p14:cNvPr>
                <p14:cNvContentPartPr/>
                <p14:nvPr/>
              </p14:nvContentPartPr>
              <p14:xfrm>
                <a:off x="2998789" y="6215093"/>
                <a:ext cx="32400" cy="11160"/>
              </p14:xfrm>
            </p:contentPart>
          </mc:Choice>
          <mc:Fallback xmlns="">
            <p:pic>
              <p:nvPicPr>
                <p:cNvPr id="113" name="筆跡 112">
                  <a:extLst>
                    <a:ext uri="{FF2B5EF4-FFF2-40B4-BE49-F238E27FC236}">
                      <a16:creationId xmlns:a16="http://schemas.microsoft.com/office/drawing/2014/main" id="{5CB56DD2-1E17-10E7-89C1-E85D1AB15931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989789" y="6206093"/>
                  <a:ext cx="5004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14" name="筆跡 113">
                  <a:extLst>
                    <a:ext uri="{FF2B5EF4-FFF2-40B4-BE49-F238E27FC236}">
                      <a16:creationId xmlns:a16="http://schemas.microsoft.com/office/drawing/2014/main" id="{83FD1FEF-30B4-7119-ED1C-556D99839559}"/>
                    </a:ext>
                  </a:extLst>
                </p14:cNvPr>
                <p14:cNvContentPartPr/>
                <p14:nvPr/>
              </p14:nvContentPartPr>
              <p14:xfrm>
                <a:off x="3039109" y="6370973"/>
                <a:ext cx="66600" cy="2880"/>
              </p14:xfrm>
            </p:contentPart>
          </mc:Choice>
          <mc:Fallback xmlns="">
            <p:pic>
              <p:nvPicPr>
                <p:cNvPr id="114" name="筆跡 113">
                  <a:extLst>
                    <a:ext uri="{FF2B5EF4-FFF2-40B4-BE49-F238E27FC236}">
                      <a16:creationId xmlns:a16="http://schemas.microsoft.com/office/drawing/2014/main" id="{83FD1FEF-30B4-7119-ED1C-556D99839559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030109" y="6362333"/>
                  <a:ext cx="84240" cy="2052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17" name="群組 116">
              <a:extLst>
                <a:ext uri="{FF2B5EF4-FFF2-40B4-BE49-F238E27FC236}">
                  <a16:creationId xmlns:a16="http://schemas.microsoft.com/office/drawing/2014/main" id="{F6C4F634-6128-C2DF-4F82-63F9E76295E4}"/>
                </a:ext>
              </a:extLst>
            </p:cNvPr>
            <p:cNvGrpSpPr/>
            <p:nvPr/>
          </p:nvGrpSpPr>
          <p:grpSpPr>
            <a:xfrm>
              <a:off x="2898349" y="6487973"/>
              <a:ext cx="73800" cy="221760"/>
              <a:chOff x="2898349" y="6487973"/>
              <a:chExt cx="73800" cy="221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6">
                <p14:nvContentPartPr>
                  <p14:cNvPr id="115" name="筆跡 114">
                    <a:extLst>
                      <a:ext uri="{FF2B5EF4-FFF2-40B4-BE49-F238E27FC236}">
                        <a16:creationId xmlns:a16="http://schemas.microsoft.com/office/drawing/2014/main" id="{8A788D6E-70F6-F7FC-3012-F21431AFAED4}"/>
                      </a:ext>
                    </a:extLst>
                  </p14:cNvPr>
                  <p14:cNvContentPartPr/>
                  <p14:nvPr/>
                </p14:nvContentPartPr>
                <p14:xfrm>
                  <a:off x="2898349" y="6487973"/>
                  <a:ext cx="7200" cy="154440"/>
                </p14:xfrm>
              </p:contentPart>
            </mc:Choice>
            <mc:Fallback xmlns="">
              <p:pic>
                <p:nvPicPr>
                  <p:cNvPr id="115" name="筆跡 114">
                    <a:extLst>
                      <a:ext uri="{FF2B5EF4-FFF2-40B4-BE49-F238E27FC236}">
                        <a16:creationId xmlns:a16="http://schemas.microsoft.com/office/drawing/2014/main" id="{8A788D6E-70F6-F7FC-3012-F21431AFAED4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2889349" y="6478973"/>
                    <a:ext cx="24840" cy="172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">
                <p14:nvContentPartPr>
                  <p14:cNvPr id="116" name="筆跡 115">
                    <a:extLst>
                      <a:ext uri="{FF2B5EF4-FFF2-40B4-BE49-F238E27FC236}">
                        <a16:creationId xmlns:a16="http://schemas.microsoft.com/office/drawing/2014/main" id="{9DCD8D65-C0A2-FB58-0FA7-5BB5CCD72436}"/>
                      </a:ext>
                    </a:extLst>
                  </p14:cNvPr>
                  <p14:cNvContentPartPr/>
                  <p14:nvPr/>
                </p14:nvContentPartPr>
                <p14:xfrm>
                  <a:off x="2958109" y="6494813"/>
                  <a:ext cx="14040" cy="214920"/>
                </p14:xfrm>
              </p:contentPart>
            </mc:Choice>
            <mc:Fallback xmlns="">
              <p:pic>
                <p:nvPicPr>
                  <p:cNvPr id="116" name="筆跡 115">
                    <a:extLst>
                      <a:ext uri="{FF2B5EF4-FFF2-40B4-BE49-F238E27FC236}">
                        <a16:creationId xmlns:a16="http://schemas.microsoft.com/office/drawing/2014/main" id="{9DCD8D65-C0A2-FB58-0FA7-5BB5CCD72436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2949109" y="6485813"/>
                    <a:ext cx="31680" cy="2325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sp>
        <p:nvSpPr>
          <p:cNvPr id="7" name="內容版面配置區 2">
            <a:extLst>
              <a:ext uri="{FF2B5EF4-FFF2-40B4-BE49-F238E27FC236}">
                <a16:creationId xmlns:a16="http://schemas.microsoft.com/office/drawing/2014/main" id="{6CE2163E-E963-E628-409D-11B5C2153F99}"/>
              </a:ext>
            </a:extLst>
          </p:cNvPr>
          <p:cNvSpPr txBox="1">
            <a:spLocks/>
          </p:cNvSpPr>
          <p:nvPr/>
        </p:nvSpPr>
        <p:spPr bwMode="auto">
          <a:xfrm>
            <a:off x="6133515" y="3933056"/>
            <a:ext cx="1277171" cy="2007237"/>
          </a:xfrm>
          <a:prstGeom prst="rect">
            <a:avLst/>
          </a:prstGeom>
          <a:noFill/>
          <a:ln w="19050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p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n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p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§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§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altLang="zh-TW" sz="1600" b="0" dirty="0"/>
          </a:p>
          <a:p>
            <a:pPr marL="0" indent="0" algn="ctr">
              <a:buNone/>
            </a:pPr>
            <a:endParaRPr lang="en-US" altLang="zh-TW" sz="1600" dirty="0"/>
          </a:p>
          <a:p>
            <a:pPr marL="0" indent="0" algn="ctr">
              <a:buNone/>
            </a:pPr>
            <a:endParaRPr lang="en-US" altLang="zh-TW" sz="1600" dirty="0"/>
          </a:p>
          <a:p>
            <a:pPr marL="0" indent="0" algn="ctr">
              <a:buNone/>
            </a:pPr>
            <a:r>
              <a:rPr lang="en-US" altLang="zh-TW" sz="1600" b="0" dirty="0"/>
              <a:t>TOP</a:t>
            </a:r>
          </a:p>
        </p:txBody>
      </p:sp>
    </p:spTree>
    <p:extLst>
      <p:ext uri="{BB962C8B-B14F-4D97-AF65-F5344CB8AC3E}">
        <p14:creationId xmlns:p14="http://schemas.microsoft.com/office/powerpoint/2010/main" val="3104255263"/>
      </p:ext>
    </p:extLst>
  </p:cSld>
  <p:clrMapOvr>
    <a:masterClrMapping/>
  </p:clrMapOvr>
</p:sld>
</file>

<file path=ppt/theme/theme1.xml><?xml version="1.0" encoding="utf-8"?>
<a:theme xmlns:a="http://schemas.openxmlformats.org/drawingml/2006/main" name="20140724_James_IC Training Final Project_v2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hihhao_Slide">
      <a:majorFont>
        <a:latin typeface="Arial"/>
        <a:ea typeface="新細明體"/>
        <a:cs typeface=""/>
      </a:majorFont>
      <a:minorFont>
        <a:latin typeface="Arial"/>
        <a:ea typeface="新細明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solidFill>
            <a:srgbClr val="FFFF00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新細明體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solidFill>
            <a:srgbClr val="FFFF00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新細明體" charset="-120"/>
          </a:defRPr>
        </a:defPPr>
      </a:lstStyle>
    </a:lnDef>
  </a:objectDefaults>
  <a:extraClrSchemeLst>
    <a:extraClrScheme>
      <a:clrScheme name="Chihhao_Slid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hihhao_Slid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hihhao_Slid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hihhao_Slid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hihhao_Slid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hihhao_Slid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hihhao_Slid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佈景主題1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hihhao_Slide">
      <a:majorFont>
        <a:latin typeface="Arial"/>
        <a:ea typeface="新細明體"/>
        <a:cs typeface=""/>
      </a:majorFont>
      <a:minorFont>
        <a:latin typeface="Arial"/>
        <a:ea typeface="新細明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solidFill>
            <a:srgbClr val="FFFF00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新細明體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solidFill>
            <a:srgbClr val="FFFF00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新細明體" charset="-120"/>
          </a:defRPr>
        </a:defPPr>
      </a:lstStyle>
    </a:lnDef>
  </a:objectDefaults>
  <a:extraClrSchemeLst>
    <a:extraClrScheme>
      <a:clrScheme name="Chihhao_Slid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hihhao_Slid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hihhao_Slid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hihhao_Slid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hihhao_Slid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hihhao_Slid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hihhao_Slid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佈景主題1" id="{84499EF8-B3CF-49EF-8C27-588E979EA3AC}" vid="{185E0B34-4C48-479A-A23B-D0210B66C092}"/>
    </a:ext>
  </a:extLst>
</a:theme>
</file>

<file path=ppt/theme/theme3.xml><?xml version="1.0" encoding="utf-8"?>
<a:theme xmlns:a="http://schemas.openxmlformats.org/drawingml/2006/main" name="1_Access Lab">
  <a:themeElements>
    <a:clrScheme name="Access Lab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Access Lab">
      <a:majorFont>
        <a:latin typeface="Arial"/>
        <a:ea typeface="新細明體"/>
        <a:cs typeface=""/>
      </a:majorFont>
      <a:minorFont>
        <a:latin typeface="Arial"/>
        <a:ea typeface="新細明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Access Lab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ccess Lab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ccess Lab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ccess Lab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ccess Lab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ccess Lab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ccess Lab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2_Access Lab">
  <a:themeElements>
    <a:clrScheme name="Access Lab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Access Lab">
      <a:majorFont>
        <a:latin typeface="Arial"/>
        <a:ea typeface="新細明體"/>
        <a:cs typeface=""/>
      </a:majorFont>
      <a:minorFont>
        <a:latin typeface="Arial"/>
        <a:ea typeface="新細明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Access Lab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ccess Lab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ccess Lab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ccess Lab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ccess Lab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ccess Lab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ccess Lab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1_Blends">
  <a:themeElements>
    <a:clrScheme name="1_Blends 2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FFCF01"/>
      </a:accent2>
      <a:accent3>
        <a:srgbClr val="FFFFFF"/>
      </a:accent3>
      <a:accent4>
        <a:srgbClr val="000000"/>
      </a:accent4>
      <a:accent5>
        <a:srgbClr val="AAEFD1"/>
      </a:accent5>
      <a:accent6>
        <a:srgbClr val="E7BB01"/>
      </a:accent6>
      <a:hlink>
        <a:srgbClr val="FF0000"/>
      </a:hlink>
      <a:folHlink>
        <a:srgbClr val="3333CC"/>
      </a:folHlink>
    </a:clrScheme>
    <a:fontScheme name="1_Blends">
      <a:majorFont>
        <a:latin typeface="Arial"/>
        <a:ea typeface="新細明體"/>
        <a:cs typeface=""/>
      </a:majorFont>
      <a:minorFont>
        <a:latin typeface="Arial"/>
        <a:ea typeface="新細明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  <a:ea typeface="新細明體" pitchFamily="18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  <a:ea typeface="新細明體" pitchFamily="18" charset="-120"/>
          </a:defRPr>
        </a:defPPr>
      </a:lstStyle>
    </a:lnDef>
  </a:objectDefaults>
  <a:extraClrSchemeLst>
    <a:extraClrScheme>
      <a:clrScheme name="1_Blends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lends 2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lends 3">
        <a:dk1>
          <a:srgbClr val="000000"/>
        </a:dk1>
        <a:lt1>
          <a:srgbClr val="FFFFFF"/>
        </a:lt1>
        <a:dk2>
          <a:srgbClr val="000000"/>
        </a:dk2>
        <a:lt2>
          <a:srgbClr val="5F5F5F"/>
        </a:lt2>
        <a:accent1>
          <a:srgbClr val="EAEAEA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737373"/>
        </a:accent6>
        <a:hlink>
          <a:srgbClr val="4D4D4D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lends 4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lends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lends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lends 7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Access2">
  <a:themeElements>
    <a:clrScheme name="自然力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629DD1"/>
      </a:accent1>
      <a:accent2>
        <a:srgbClr val="297FD5"/>
      </a:accent2>
      <a:accent3>
        <a:srgbClr val="7F8FA9"/>
      </a:accent3>
      <a:accent4>
        <a:srgbClr val="4A66AC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1_Access">
      <a:majorFont>
        <a:latin typeface="Arial"/>
        <a:ea typeface="新細明體"/>
        <a:cs typeface=""/>
      </a:majorFont>
      <a:minorFont>
        <a:latin typeface="Arial"/>
        <a:ea typeface="新細明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6">
            <a:lumMod val="40000"/>
            <a:lumOff val="60000"/>
          </a:schemeClr>
        </a:solidFill>
        <a:ln>
          <a:solidFill>
            <a:schemeClr val="accent6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>
    <a:extraClrScheme>
      <a:clrScheme name="1_Acces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ccess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Access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ccess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ccess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ccess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ccess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2_20140724_James_IC Training Final Project_v2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hihhao_Slide">
      <a:majorFont>
        <a:latin typeface="Arial"/>
        <a:ea typeface="新細明體"/>
        <a:cs typeface=""/>
      </a:majorFont>
      <a:minorFont>
        <a:latin typeface="Arial"/>
        <a:ea typeface="新細明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solidFill>
            <a:srgbClr val="FFFF00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新細明體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solidFill>
            <a:srgbClr val="FFFF00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新細明體" charset="-120"/>
          </a:defRPr>
        </a:defPPr>
      </a:lstStyle>
    </a:lnDef>
  </a:objectDefaults>
  <a:extraClrSchemeLst>
    <a:extraClrScheme>
      <a:clrScheme name="Chihhao_Slid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hihhao_Slid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hihhao_Slid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hihhao_Slid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hihhao_Slid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hihhao_Slid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hihhao_Slid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20140724_James_IC Training Final Project_v2</Template>
  <TotalTime>165546</TotalTime>
  <Words>396</Words>
  <Application>Microsoft Office PowerPoint</Application>
  <PresentationFormat>如螢幕大小 (4:3)</PresentationFormat>
  <Paragraphs>177</Paragraphs>
  <Slides>10</Slides>
  <Notes>7</Notes>
  <HiddenSlides>0</HiddenSlides>
  <MMClips>0</MMClips>
  <ScaleCrop>false</ScaleCrop>
  <HeadingPairs>
    <vt:vector size="6" baseType="variant">
      <vt:variant>
        <vt:lpstr>使用字型</vt:lpstr>
      </vt:variant>
      <vt:variant>
        <vt:i4>10</vt:i4>
      </vt:variant>
      <vt:variant>
        <vt:lpstr>佈景主題</vt:lpstr>
      </vt:variant>
      <vt:variant>
        <vt:i4>7</vt:i4>
      </vt:variant>
      <vt:variant>
        <vt:lpstr>投影片標題</vt:lpstr>
      </vt:variant>
      <vt:variant>
        <vt:i4>10</vt:i4>
      </vt:variant>
    </vt:vector>
  </HeadingPairs>
  <TitlesOfParts>
    <vt:vector size="27" baseType="lpstr">
      <vt:lpstr>新細明體</vt:lpstr>
      <vt:lpstr>標楷體</vt:lpstr>
      <vt:lpstr>Arial</vt:lpstr>
      <vt:lpstr>Arial Black</vt:lpstr>
      <vt:lpstr>Calibri</vt:lpstr>
      <vt:lpstr>Cambria Math</vt:lpstr>
      <vt:lpstr>Symbol</vt:lpstr>
      <vt:lpstr>Tahoma</vt:lpstr>
      <vt:lpstr>Verdana</vt:lpstr>
      <vt:lpstr>Wingdings</vt:lpstr>
      <vt:lpstr>20140724_James_IC Training Final Project_v2</vt:lpstr>
      <vt:lpstr>佈景主題1</vt:lpstr>
      <vt:lpstr>1_Access Lab</vt:lpstr>
      <vt:lpstr>2_Access Lab</vt:lpstr>
      <vt:lpstr>1_Blends</vt:lpstr>
      <vt:lpstr>Access2</vt:lpstr>
      <vt:lpstr>2_20140724_James_IC Training Final Project_v2</vt:lpstr>
      <vt:lpstr>FPGA Implementation of In-Memory Search Macro with Range Encoding</vt:lpstr>
      <vt:lpstr>Outline</vt:lpstr>
      <vt:lpstr>Few Shot Learning</vt:lpstr>
      <vt:lpstr>Similarity Search </vt:lpstr>
      <vt:lpstr>System Architecture</vt:lpstr>
      <vt:lpstr>Direct Implementation</vt:lpstr>
      <vt:lpstr>Direct Implementation</vt:lpstr>
      <vt:lpstr>Revised System Architecture</vt:lpstr>
      <vt:lpstr>Input Stimuli Generation</vt:lpstr>
      <vt:lpstr>Result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IC Training  Final Project</dc:title>
  <dc:creator>user</dc:creator>
  <cp:lastModifiedBy>仁軒 王</cp:lastModifiedBy>
  <cp:revision>1798</cp:revision>
  <cp:lastPrinted>2025-05-02T08:25:41Z</cp:lastPrinted>
  <dcterms:created xsi:type="dcterms:W3CDTF">2014-07-23T04:37:50Z</dcterms:created>
  <dcterms:modified xsi:type="dcterms:W3CDTF">2025-11-11T00:40:08Z</dcterms:modified>
</cp:coreProperties>
</file>